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Lst>
  <p:notesMasterIdLst>
    <p:notesMasterId r:id="rId36"/>
  </p:notesMasterIdLst>
  <p:handoutMasterIdLst>
    <p:handoutMasterId r:id="rId37"/>
  </p:handoutMasterIdLst>
  <p:sldIdLst>
    <p:sldId id="256" r:id="rId4"/>
    <p:sldId id="346" r:id="rId5"/>
    <p:sldId id="257" r:id="rId6"/>
    <p:sldId id="267" r:id="rId7"/>
    <p:sldId id="335" r:id="rId8"/>
    <p:sldId id="261" r:id="rId9"/>
    <p:sldId id="262" r:id="rId10"/>
    <p:sldId id="336" r:id="rId11"/>
    <p:sldId id="337" r:id="rId12"/>
    <p:sldId id="338" r:id="rId13"/>
    <p:sldId id="271" r:id="rId14"/>
    <p:sldId id="272" r:id="rId15"/>
    <p:sldId id="334" r:id="rId16"/>
    <p:sldId id="343" r:id="rId17"/>
    <p:sldId id="339" r:id="rId18"/>
    <p:sldId id="273" r:id="rId19"/>
    <p:sldId id="258" r:id="rId20"/>
    <p:sldId id="307" r:id="rId21"/>
    <p:sldId id="331" r:id="rId22"/>
    <p:sldId id="280" r:id="rId23"/>
    <p:sldId id="323" r:id="rId24"/>
    <p:sldId id="321" r:id="rId25"/>
    <p:sldId id="313" r:id="rId26"/>
    <p:sldId id="316" r:id="rId27"/>
    <p:sldId id="333" r:id="rId28"/>
    <p:sldId id="306" r:id="rId29"/>
    <p:sldId id="329" r:id="rId30"/>
    <p:sldId id="330" r:id="rId31"/>
    <p:sldId id="340" r:id="rId32"/>
    <p:sldId id="341" r:id="rId33"/>
    <p:sldId id="344" r:id="rId34"/>
    <p:sldId id="345" r:id="rId35"/>
  </p:sldIdLst>
  <p:sldSz cx="12192000" cy="6858000"/>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33BDCD-1713-42AC-B786-67416E68FDBB}" v="10" dt="2023-08-21T10:41:56.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ias Gallasch" userId="09a0650d711d6d8b" providerId="LiveId" clId="{A333BDCD-1713-42AC-B786-67416E68FDBB}"/>
    <pc:docChg chg="custSel addSld delSld modSld">
      <pc:chgData name="Matthias Gallasch" userId="09a0650d711d6d8b" providerId="LiveId" clId="{A333BDCD-1713-42AC-B786-67416E68FDBB}" dt="2023-08-21T10:42:25.375" v="210" actId="1076"/>
      <pc:docMkLst>
        <pc:docMk/>
      </pc:docMkLst>
      <pc:sldChg chg="add del">
        <pc:chgData name="Matthias Gallasch" userId="09a0650d711d6d8b" providerId="LiveId" clId="{A333BDCD-1713-42AC-B786-67416E68FDBB}" dt="2023-08-21T10:40:29.381" v="58"/>
        <pc:sldMkLst>
          <pc:docMk/>
          <pc:sldMk cId="862113271" sldId="258"/>
        </pc:sldMkLst>
      </pc:sldChg>
      <pc:sldChg chg="del">
        <pc:chgData name="Matthias Gallasch" userId="09a0650d711d6d8b" providerId="LiveId" clId="{A333BDCD-1713-42AC-B786-67416E68FDBB}" dt="2023-08-21T10:30:35.863" v="4" actId="47"/>
        <pc:sldMkLst>
          <pc:docMk/>
          <pc:sldMk cId="3114352442" sldId="258"/>
        </pc:sldMkLst>
      </pc:sldChg>
      <pc:sldChg chg="del">
        <pc:chgData name="Matthias Gallasch" userId="09a0650d711d6d8b" providerId="LiveId" clId="{A333BDCD-1713-42AC-B786-67416E68FDBB}" dt="2023-08-21T10:30:33.619" v="3" actId="47"/>
        <pc:sldMkLst>
          <pc:docMk/>
          <pc:sldMk cId="326094442" sldId="260"/>
        </pc:sldMkLst>
      </pc:sldChg>
      <pc:sldChg chg="modSp mod">
        <pc:chgData name="Matthias Gallasch" userId="09a0650d711d6d8b" providerId="LiveId" clId="{A333BDCD-1713-42AC-B786-67416E68FDBB}" dt="2023-08-21T10:33:15.588" v="25" actId="20577"/>
        <pc:sldMkLst>
          <pc:docMk/>
          <pc:sldMk cId="2820177222" sldId="261"/>
        </pc:sldMkLst>
        <pc:spChg chg="mod">
          <ac:chgData name="Matthias Gallasch" userId="09a0650d711d6d8b" providerId="LiveId" clId="{A333BDCD-1713-42AC-B786-67416E68FDBB}" dt="2023-08-21T10:33:15.588" v="25" actId="20577"/>
          <ac:spMkLst>
            <pc:docMk/>
            <pc:sldMk cId="2820177222" sldId="261"/>
            <ac:spMk id="3" creationId="{44300963-8DF9-27F9-1E65-CEAD98B6C8AD}"/>
          </ac:spMkLst>
        </pc:spChg>
      </pc:sldChg>
      <pc:sldChg chg="modSp mod">
        <pc:chgData name="Matthias Gallasch" userId="09a0650d711d6d8b" providerId="LiveId" clId="{A333BDCD-1713-42AC-B786-67416E68FDBB}" dt="2023-08-21T10:33:23.796" v="39" actId="20577"/>
        <pc:sldMkLst>
          <pc:docMk/>
          <pc:sldMk cId="2872531160" sldId="262"/>
        </pc:sldMkLst>
        <pc:spChg chg="mod">
          <ac:chgData name="Matthias Gallasch" userId="09a0650d711d6d8b" providerId="LiveId" clId="{A333BDCD-1713-42AC-B786-67416E68FDBB}" dt="2023-08-21T10:33:23.796" v="39" actId="20577"/>
          <ac:spMkLst>
            <pc:docMk/>
            <pc:sldMk cId="2872531160" sldId="262"/>
            <ac:spMk id="3" creationId="{44300963-8DF9-27F9-1E65-CEAD98B6C8AD}"/>
          </ac:spMkLst>
        </pc:spChg>
      </pc:sldChg>
      <pc:sldChg chg="del">
        <pc:chgData name="Matthias Gallasch" userId="09a0650d711d6d8b" providerId="LiveId" clId="{A333BDCD-1713-42AC-B786-67416E68FDBB}" dt="2023-08-21T10:30:19.473" v="0" actId="47"/>
        <pc:sldMkLst>
          <pc:docMk/>
          <pc:sldMk cId="1075600857" sldId="263"/>
        </pc:sldMkLst>
      </pc:sldChg>
      <pc:sldChg chg="del">
        <pc:chgData name="Matthias Gallasch" userId="09a0650d711d6d8b" providerId="LiveId" clId="{A333BDCD-1713-42AC-B786-67416E68FDBB}" dt="2023-08-21T10:30:22.508" v="1" actId="47"/>
        <pc:sldMkLst>
          <pc:docMk/>
          <pc:sldMk cId="2482111054" sldId="264"/>
        </pc:sldMkLst>
      </pc:sldChg>
      <pc:sldChg chg="del">
        <pc:chgData name="Matthias Gallasch" userId="09a0650d711d6d8b" providerId="LiveId" clId="{A333BDCD-1713-42AC-B786-67416E68FDBB}" dt="2023-08-21T10:30:27.074" v="2" actId="47"/>
        <pc:sldMkLst>
          <pc:docMk/>
          <pc:sldMk cId="2922730190" sldId="265"/>
        </pc:sldMkLst>
      </pc:sldChg>
      <pc:sldChg chg="del">
        <pc:chgData name="Matthias Gallasch" userId="09a0650d711d6d8b" providerId="LiveId" clId="{A333BDCD-1713-42AC-B786-67416E68FDBB}" dt="2023-08-21T10:33:43.613" v="40" actId="2696"/>
        <pc:sldMkLst>
          <pc:docMk/>
          <pc:sldMk cId="1200933963" sldId="266"/>
        </pc:sldMkLst>
      </pc:sldChg>
      <pc:sldChg chg="modSp mod">
        <pc:chgData name="Matthias Gallasch" userId="09a0650d711d6d8b" providerId="LiveId" clId="{A333BDCD-1713-42AC-B786-67416E68FDBB}" dt="2023-08-21T10:34:50.512" v="55" actId="20577"/>
        <pc:sldMkLst>
          <pc:docMk/>
          <pc:sldMk cId="1512999555" sldId="267"/>
        </pc:sldMkLst>
        <pc:spChg chg="mod">
          <ac:chgData name="Matthias Gallasch" userId="09a0650d711d6d8b" providerId="LiveId" clId="{A333BDCD-1713-42AC-B786-67416E68FDBB}" dt="2023-08-21T10:34:50.512" v="55" actId="20577"/>
          <ac:spMkLst>
            <pc:docMk/>
            <pc:sldMk cId="1512999555" sldId="267"/>
            <ac:spMk id="2" creationId="{D8E3C2CF-68EB-A544-6EE9-19B190D8D279}"/>
          </ac:spMkLst>
        </pc:spChg>
        <pc:spChg chg="mod">
          <ac:chgData name="Matthias Gallasch" userId="09a0650d711d6d8b" providerId="LiveId" clId="{A333BDCD-1713-42AC-B786-67416E68FDBB}" dt="2023-08-21T10:31:42.714" v="11" actId="14100"/>
          <ac:spMkLst>
            <pc:docMk/>
            <pc:sldMk cId="1512999555" sldId="267"/>
            <ac:spMk id="3" creationId="{44300963-8DF9-27F9-1E65-CEAD98B6C8AD}"/>
          </ac:spMkLst>
        </pc:spChg>
      </pc:sldChg>
      <pc:sldChg chg="del">
        <pc:chgData name="Matthias Gallasch" userId="09a0650d711d6d8b" providerId="LiveId" clId="{A333BDCD-1713-42AC-B786-67416E68FDBB}" dt="2023-08-21T10:34:37.378" v="41" actId="47"/>
        <pc:sldMkLst>
          <pc:docMk/>
          <pc:sldMk cId="1629913445" sldId="269"/>
        </pc:sldMkLst>
      </pc:sldChg>
      <pc:sldChg chg="add del">
        <pc:chgData name="Matthias Gallasch" userId="09a0650d711d6d8b" providerId="LiveId" clId="{A333BDCD-1713-42AC-B786-67416E68FDBB}" dt="2023-08-21T10:40:29.381" v="58"/>
        <pc:sldMkLst>
          <pc:docMk/>
          <pc:sldMk cId="1446094212" sldId="273"/>
        </pc:sldMkLst>
      </pc:sldChg>
      <pc:sldChg chg="add del">
        <pc:chgData name="Matthias Gallasch" userId="09a0650d711d6d8b" providerId="LiveId" clId="{A333BDCD-1713-42AC-B786-67416E68FDBB}" dt="2023-08-21T10:40:29.381" v="58"/>
        <pc:sldMkLst>
          <pc:docMk/>
          <pc:sldMk cId="236126746" sldId="280"/>
        </pc:sldMkLst>
      </pc:sldChg>
      <pc:sldChg chg="add del">
        <pc:chgData name="Matthias Gallasch" userId="09a0650d711d6d8b" providerId="LiveId" clId="{A333BDCD-1713-42AC-B786-67416E68FDBB}" dt="2023-08-21T10:40:29.381" v="58"/>
        <pc:sldMkLst>
          <pc:docMk/>
          <pc:sldMk cId="2205187469" sldId="306"/>
        </pc:sldMkLst>
      </pc:sldChg>
      <pc:sldChg chg="add del">
        <pc:chgData name="Matthias Gallasch" userId="09a0650d711d6d8b" providerId="LiveId" clId="{A333BDCD-1713-42AC-B786-67416E68FDBB}" dt="2023-08-21T10:40:29.381" v="58"/>
        <pc:sldMkLst>
          <pc:docMk/>
          <pc:sldMk cId="1785080321" sldId="307"/>
        </pc:sldMkLst>
      </pc:sldChg>
      <pc:sldChg chg="add del">
        <pc:chgData name="Matthias Gallasch" userId="09a0650d711d6d8b" providerId="LiveId" clId="{A333BDCD-1713-42AC-B786-67416E68FDBB}" dt="2023-08-21T10:40:29.381" v="58"/>
        <pc:sldMkLst>
          <pc:docMk/>
          <pc:sldMk cId="211290859" sldId="313"/>
        </pc:sldMkLst>
      </pc:sldChg>
      <pc:sldChg chg="add del">
        <pc:chgData name="Matthias Gallasch" userId="09a0650d711d6d8b" providerId="LiveId" clId="{A333BDCD-1713-42AC-B786-67416E68FDBB}" dt="2023-08-21T10:40:29.381" v="58"/>
        <pc:sldMkLst>
          <pc:docMk/>
          <pc:sldMk cId="812769792" sldId="316"/>
        </pc:sldMkLst>
      </pc:sldChg>
      <pc:sldChg chg="add del">
        <pc:chgData name="Matthias Gallasch" userId="09a0650d711d6d8b" providerId="LiveId" clId="{A333BDCD-1713-42AC-B786-67416E68FDBB}" dt="2023-08-21T10:40:29.381" v="58"/>
        <pc:sldMkLst>
          <pc:docMk/>
          <pc:sldMk cId="2669533627" sldId="321"/>
        </pc:sldMkLst>
      </pc:sldChg>
      <pc:sldChg chg="add del">
        <pc:chgData name="Matthias Gallasch" userId="09a0650d711d6d8b" providerId="LiveId" clId="{A333BDCD-1713-42AC-B786-67416E68FDBB}" dt="2023-08-21T10:40:29.381" v="58"/>
        <pc:sldMkLst>
          <pc:docMk/>
          <pc:sldMk cId="2770735317" sldId="323"/>
        </pc:sldMkLst>
      </pc:sldChg>
      <pc:sldChg chg="add del">
        <pc:chgData name="Matthias Gallasch" userId="09a0650d711d6d8b" providerId="LiveId" clId="{A333BDCD-1713-42AC-B786-67416E68FDBB}" dt="2023-08-21T10:40:29.381" v="58"/>
        <pc:sldMkLst>
          <pc:docMk/>
          <pc:sldMk cId="167163195" sldId="329"/>
        </pc:sldMkLst>
      </pc:sldChg>
      <pc:sldChg chg="add del">
        <pc:chgData name="Matthias Gallasch" userId="09a0650d711d6d8b" providerId="LiveId" clId="{A333BDCD-1713-42AC-B786-67416E68FDBB}" dt="2023-08-21T10:40:29.381" v="58"/>
        <pc:sldMkLst>
          <pc:docMk/>
          <pc:sldMk cId="1780929612" sldId="330"/>
        </pc:sldMkLst>
      </pc:sldChg>
      <pc:sldChg chg="add del">
        <pc:chgData name="Matthias Gallasch" userId="09a0650d711d6d8b" providerId="LiveId" clId="{A333BDCD-1713-42AC-B786-67416E68FDBB}" dt="2023-08-21T10:40:29.381" v="58"/>
        <pc:sldMkLst>
          <pc:docMk/>
          <pc:sldMk cId="1458979972" sldId="331"/>
        </pc:sldMkLst>
      </pc:sldChg>
      <pc:sldChg chg="add del">
        <pc:chgData name="Matthias Gallasch" userId="09a0650d711d6d8b" providerId="LiveId" clId="{A333BDCD-1713-42AC-B786-67416E68FDBB}" dt="2023-08-21T10:40:29.381" v="58"/>
        <pc:sldMkLst>
          <pc:docMk/>
          <pc:sldMk cId="2149101265" sldId="333"/>
        </pc:sldMkLst>
      </pc:sldChg>
      <pc:sldChg chg="addSp delSp modSp add mod">
        <pc:chgData name="Matthias Gallasch" userId="09a0650d711d6d8b" providerId="LiveId" clId="{A333BDCD-1713-42AC-B786-67416E68FDBB}" dt="2023-08-21T10:42:25.375" v="210" actId="1076"/>
        <pc:sldMkLst>
          <pc:docMk/>
          <pc:sldMk cId="1075996992" sldId="334"/>
        </pc:sldMkLst>
        <pc:spChg chg="mod">
          <ac:chgData name="Matthias Gallasch" userId="09a0650d711d6d8b" providerId="LiveId" clId="{A333BDCD-1713-42AC-B786-67416E68FDBB}" dt="2023-08-21T10:42:25.375" v="210" actId="1076"/>
          <ac:spMkLst>
            <pc:docMk/>
            <pc:sldMk cId="1075996992" sldId="334"/>
            <ac:spMk id="2" creationId="{D8E3C2CF-68EB-A544-6EE9-19B190D8D279}"/>
          </ac:spMkLst>
        </pc:spChg>
        <pc:spChg chg="del">
          <ac:chgData name="Matthias Gallasch" userId="09a0650d711d6d8b" providerId="LiveId" clId="{A333BDCD-1713-42AC-B786-67416E68FDBB}" dt="2023-08-21T10:41:56.688" v="206" actId="21"/>
          <ac:spMkLst>
            <pc:docMk/>
            <pc:sldMk cId="1075996992" sldId="334"/>
            <ac:spMk id="3" creationId="{44300963-8DF9-27F9-1E65-CEAD98B6C8AD}"/>
          </ac:spMkLst>
        </pc:spChg>
        <pc:spChg chg="add del mod">
          <ac:chgData name="Matthias Gallasch" userId="09a0650d711d6d8b" providerId="LiveId" clId="{A333BDCD-1713-42AC-B786-67416E68FDBB}" dt="2023-08-21T10:42:01.422" v="207" actId="21"/>
          <ac:spMkLst>
            <pc:docMk/>
            <pc:sldMk cId="1075996992" sldId="334"/>
            <ac:spMk id="5" creationId="{88AE3265-B466-ED75-D859-195DD42B389B}"/>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54FAB55F-A6D9-4242-A1B5-DB98494D0E05}" type="datetimeFigureOut">
              <a:rPr lang="de-DE" smtClean="0"/>
              <a:t>28.08.2023</a:t>
            </a:fld>
            <a:endParaRPr lang="de-DE"/>
          </a:p>
        </p:txBody>
      </p:sp>
      <p:sp>
        <p:nvSpPr>
          <p:cNvPr id="4" name="Fußzeilenplatzhalt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B4F0A44-9B9E-46B3-AFD4-F9244C0289DC}" type="slidenum">
              <a:rPr lang="de-DE" smtClean="0"/>
              <a:t>‹Nr.›</a:t>
            </a:fld>
            <a:endParaRPr lang="de-DE"/>
          </a:p>
        </p:txBody>
      </p:sp>
    </p:spTree>
    <p:extLst>
      <p:ext uri="{BB962C8B-B14F-4D97-AF65-F5344CB8AC3E}">
        <p14:creationId xmlns:p14="http://schemas.microsoft.com/office/powerpoint/2010/main" val="2944589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4D0B4B4A-E337-4DF9-8F18-03FA1959C8BE}" type="datetimeFigureOut">
              <a:rPr lang="de-DE" smtClean="0"/>
              <a:t>28.08.2023</a:t>
            </a:fld>
            <a:endParaRPr lang="de-DE"/>
          </a:p>
        </p:txBody>
      </p:sp>
      <p:sp>
        <p:nvSpPr>
          <p:cNvPr id="4" name="Folienbildplatzhalt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046FACD-7CBF-48DF-96BE-07880CA0672E}" type="slidenum">
              <a:rPr lang="de-DE" smtClean="0"/>
              <a:t>‹Nr.›</a:t>
            </a:fld>
            <a:endParaRPr lang="de-DE"/>
          </a:p>
        </p:txBody>
      </p:sp>
    </p:spTree>
    <p:extLst>
      <p:ext uri="{BB962C8B-B14F-4D97-AF65-F5344CB8AC3E}">
        <p14:creationId xmlns:p14="http://schemas.microsoft.com/office/powerpoint/2010/main" val="2167697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2000" b="1">
                <a:solidFill>
                  <a:schemeClr val="bg1"/>
                </a:solidFill>
              </a:rPr>
              <a:t>Möchten</a:t>
            </a:r>
            <a:r>
              <a:rPr lang="de-DE" sz="2000" b="1" baseline="0">
                <a:solidFill>
                  <a:schemeClr val="bg1"/>
                </a:solidFill>
              </a:rPr>
              <a:t> Sie das Logo ändern?</a:t>
            </a:r>
            <a:endParaRPr lang="de-DE" sz="1200" baseline="0">
              <a:solidFill>
                <a:schemeClr val="bg1"/>
              </a:solidFill>
            </a:endParaRPr>
          </a:p>
          <a:p>
            <a:r>
              <a:rPr lang="de-DE" sz="1200" b="0" baseline="0">
                <a:solidFill>
                  <a:schemeClr val="bg1"/>
                </a:solidFill>
              </a:rPr>
              <a:t>Gehen Sie bitte wie folgt vor:</a:t>
            </a:r>
          </a:p>
          <a:p>
            <a:pPr marL="0" marR="0" indent="0" algn="l" defTabSz="914400" rtl="0" eaLnBrk="1" fontAlgn="base" latinLnBrk="0" hangingPunct="1">
              <a:lnSpc>
                <a:spcPct val="90000"/>
              </a:lnSpc>
              <a:spcBef>
                <a:spcPct val="50000"/>
              </a:spcBef>
              <a:spcAft>
                <a:spcPct val="0"/>
              </a:spcAft>
              <a:buClrTx/>
              <a:buSzTx/>
              <a:buFont typeface="Arial"/>
              <a:buNone/>
              <a:tabLst/>
              <a:defRPr/>
            </a:pPr>
            <a:r>
              <a:rPr lang="de-DE" sz="1200" kern="1200">
                <a:solidFill>
                  <a:schemeClr val="bg1"/>
                </a:solidFill>
                <a:latin typeface="Arial" charset="0"/>
                <a:ea typeface="+mn-ea"/>
                <a:cs typeface="+mn-cs"/>
              </a:rPr>
              <a:t>Menü-Reiter [</a:t>
            </a:r>
            <a:r>
              <a:rPr lang="de-DE" sz="1200" kern="1200" baseline="0">
                <a:solidFill>
                  <a:schemeClr val="bg1"/>
                </a:solidFill>
                <a:latin typeface="Arial" charset="0"/>
                <a:ea typeface="+mn-ea"/>
                <a:cs typeface="+mn-cs"/>
              </a:rPr>
              <a:t> &gt; Bild/Logo einfügen &gt; Logoauswahl (Pulldown-Menü)]</a:t>
            </a:r>
            <a:endParaRPr lang="de-DE" sz="1200" kern="1200">
              <a:solidFill>
                <a:schemeClr val="bg1"/>
              </a:solidFill>
              <a:latin typeface="Arial" charset="0"/>
              <a:ea typeface="+mn-ea"/>
              <a:cs typeface="+mn-cs"/>
            </a:endParaRPr>
          </a:p>
          <a:p>
            <a:pPr marL="0" indent="0">
              <a:buFont typeface="Arial"/>
              <a:buNone/>
            </a:pPr>
            <a:r>
              <a:rPr lang="de-DE" sz="1200" kern="1200">
                <a:solidFill>
                  <a:schemeClr val="bg1"/>
                </a:solidFill>
                <a:latin typeface="Arial" charset="0"/>
                <a:ea typeface="+mn-ea"/>
                <a:cs typeface="+mn-cs"/>
              </a:rPr>
              <a:t>(Bitte nicht über „Bild ändern“, nicht über „Einfügen“.</a:t>
            </a:r>
          </a:p>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90000"/>
              </a:lnSpc>
              <a:spcBef>
                <a:spcPct val="50000"/>
              </a:spcBef>
              <a:spcAft>
                <a:spcPct val="0"/>
              </a:spcAft>
              <a:buClrTx/>
              <a:buSzTx/>
              <a:buFontTx/>
              <a:buNone/>
              <a:tabLst/>
              <a:defRPr/>
            </a:pPr>
            <a:fld id="{9B01A3C9-0BCF-401E-AB78-2159E2565C14}"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90000"/>
                </a:lnSpc>
                <a:spcBef>
                  <a:spcPct val="50000"/>
                </a:spcBef>
                <a:spcAft>
                  <a:spcPct val="0"/>
                </a:spcAft>
                <a:buClrTx/>
                <a:buSzTx/>
                <a:buFontTx/>
                <a:buNone/>
                <a:tabLst/>
                <a:defRPr/>
              </a:pPr>
              <a:t>16</a:t>
            </a:fld>
            <a:endParaRPr kumimoji="0" lang="de-D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90564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914400" rtl="0" eaLnBrk="1" fontAlgn="base" latinLnBrk="0" hangingPunct="1">
              <a:lnSpc>
                <a:spcPct val="9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7A3239D9-A46A-42BB-BF1A-8AF6BAA66492}"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Unicode MS" charset="0"/>
              </a:rPr>
              <a:pPr marL="0" marR="0" lvl="0" indent="0" algn="r" defTabSz="914400" rtl="0" eaLnBrk="1" fontAlgn="base" latinLnBrk="0" hangingPunct="1">
                <a:lnSpc>
                  <a:spcPct val="9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18</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Unicode MS" charset="0"/>
            </a:endParaRPr>
          </a:p>
        </p:txBody>
      </p:sp>
      <p:sp>
        <p:nvSpPr>
          <p:cNvPr id="9219" name="Rectangle 1"/>
          <p:cNvSpPr>
            <a:spLocks noGrp="1" noRot="1" noChangeAspect="1" noChangeArrowheads="1" noTextEdit="1"/>
          </p:cNvSpPr>
          <p:nvPr>
            <p:ph type="sldImg"/>
          </p:nvPr>
        </p:nvSpPr>
        <p:spPr>
          <a:xfrm>
            <a:off x="2365375" y="609600"/>
            <a:ext cx="5346700" cy="3006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1007534" y="3808810"/>
            <a:ext cx="8064500" cy="360878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3245273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914400" rtl="0" eaLnBrk="1" fontAlgn="base" latinLnBrk="0" hangingPunct="1">
              <a:lnSpc>
                <a:spcPct val="9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7A3239D9-A46A-42BB-BF1A-8AF6BAA66492}"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Unicode MS" charset="0"/>
              </a:rPr>
              <a:pPr marL="0" marR="0" lvl="0" indent="0" algn="r" defTabSz="914400" rtl="0" eaLnBrk="1" fontAlgn="base" latinLnBrk="0" hangingPunct="1">
                <a:lnSpc>
                  <a:spcPct val="9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19</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Unicode MS" charset="0"/>
            </a:endParaRPr>
          </a:p>
        </p:txBody>
      </p:sp>
      <p:sp>
        <p:nvSpPr>
          <p:cNvPr id="9219" name="Rectangle 1"/>
          <p:cNvSpPr>
            <a:spLocks noGrp="1" noRot="1" noChangeAspect="1" noChangeArrowheads="1" noTextEdit="1"/>
          </p:cNvSpPr>
          <p:nvPr>
            <p:ph type="sldImg"/>
          </p:nvPr>
        </p:nvSpPr>
        <p:spPr>
          <a:xfrm>
            <a:off x="2365375" y="609600"/>
            <a:ext cx="5346700" cy="3006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1007534" y="3808810"/>
            <a:ext cx="8064500" cy="360878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3873614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90000"/>
              </a:lnSpc>
              <a:spcBef>
                <a:spcPct val="0"/>
              </a:spcBef>
              <a:spcAft>
                <a:spcPct val="0"/>
              </a:spcAft>
              <a:buClrTx/>
              <a:buSzTx/>
              <a:buFontTx/>
              <a:buNone/>
              <a:tabLst/>
              <a:defRPr/>
            </a:pPr>
            <a:fld id="{AFABD189-0753-4049-8F86-F95F76383DBC}" type="slidenum">
              <a:rPr kumimoji="0" lang="de-DE" alt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90000"/>
                </a:lnSpc>
                <a:spcBef>
                  <a:spcPct val="0"/>
                </a:spcBef>
                <a:spcAft>
                  <a:spcPct val="0"/>
                </a:spcAft>
                <a:buClrTx/>
                <a:buSzTx/>
                <a:buFontTx/>
                <a:buNone/>
                <a:tabLst/>
                <a:defRPr/>
              </a:pPr>
              <a:t>22</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lvl="1" indent="-228600" eaLnBrk="1" hangingPunct="1">
              <a:spcBef>
                <a:spcPct val="0"/>
              </a:spcBef>
            </a:pPr>
            <a:r>
              <a:rPr lang="de-DE" altLang="de-DE"/>
              <a:t>Nutzungshinweise zur Kapitelfolie – ohne Bild:</a:t>
            </a:r>
          </a:p>
          <a:p>
            <a:pPr marL="685800" lvl="1" indent="-228600" eaLnBrk="1" hangingPunct="1">
              <a:spcBef>
                <a:spcPct val="0"/>
              </a:spcBef>
            </a:pPr>
            <a:endParaRPr lang="de-DE" altLang="de-DE" b="1"/>
          </a:p>
          <a:p>
            <a:pPr marL="685800" lvl="1" indent="-228600" eaLnBrk="1" hangingPunct="1">
              <a:spcBef>
                <a:spcPct val="0"/>
              </a:spcBef>
            </a:pPr>
            <a:r>
              <a:rPr lang="de-DE" altLang="de-DE"/>
              <a:t>Die Kapitelfolie trennt das aktuelle Kapitel vom Rest und gibt eine kurze Inhaltsübersicht</a:t>
            </a:r>
          </a:p>
          <a:p>
            <a:pPr marL="685800" lvl="1" indent="-228600" eaLnBrk="1" hangingPunct="1">
              <a:spcBef>
                <a:spcPct val="0"/>
              </a:spcBef>
            </a:pPr>
            <a:endParaRPr lang="de-DE" altLang="de-DE"/>
          </a:p>
          <a:p>
            <a:pPr marL="685800" lvl="1" indent="-228600" eaLnBrk="1" hangingPunct="1">
              <a:spcBef>
                <a:spcPct val="0"/>
              </a:spcBef>
            </a:pPr>
            <a:endParaRPr lang="de-DE" altLang="de-DE" b="1"/>
          </a:p>
          <a:p>
            <a:pPr marL="685800" lvl="1" indent="-228600" eaLnBrk="1" hangingPunct="1">
              <a:spcBef>
                <a:spcPct val="0"/>
              </a:spcBef>
            </a:pPr>
            <a:r>
              <a:rPr lang="de-DE" altLang="de-DE" b="1"/>
              <a:t>Satzspiegel:</a:t>
            </a:r>
          </a:p>
          <a:p>
            <a:pPr marL="685800" lvl="1" indent="-228600" eaLnBrk="1" hangingPunct="1">
              <a:spcBef>
                <a:spcPct val="0"/>
              </a:spcBef>
            </a:pPr>
            <a:r>
              <a:rPr lang="de-DE" altLang="de-DE"/>
              <a:t>Fängt tiefer an als die Inhaltsfolien. Stand siehe Vorlage.</a:t>
            </a:r>
          </a:p>
          <a:p>
            <a:pPr marL="685800" lvl="1" indent="-228600" eaLnBrk="1" hangingPunct="1">
              <a:spcBef>
                <a:spcPct val="0"/>
              </a:spcBef>
            </a:pPr>
            <a:r>
              <a:rPr lang="de-DE" altLang="de-DE"/>
              <a:t>Die Kapitelüberschrift fängt am linken Satzspiegelrand an und hat einen roten Unterstrich, der über die volle Satzspiegelbreite geht. Der Strich ist immer an der gleichen Position, während die Überschrift bei Zweizeiligkeit nach oben wandert.</a:t>
            </a:r>
          </a:p>
          <a:p>
            <a:pPr marL="685800" lvl="1" indent="-228600" eaLnBrk="1" hangingPunct="1">
              <a:spcBef>
                <a:spcPct val="0"/>
              </a:spcBef>
            </a:pPr>
            <a:r>
              <a:rPr lang="de-DE" altLang="de-DE"/>
              <a:t>Darunter findet sich eine prägnante Zusammenfassung des Kapitels. Sie steht horizontal versetzt zur Überschrift auf Höhe des roten Kopfbalkens.</a:t>
            </a:r>
          </a:p>
          <a:p>
            <a:pPr marL="685800" lvl="1" indent="-228600" eaLnBrk="1" hangingPunct="1">
              <a:spcBef>
                <a:spcPct val="0"/>
              </a:spcBef>
            </a:pPr>
            <a:endParaRPr lang="de-DE" altLang="de-DE"/>
          </a:p>
          <a:p>
            <a:pPr marL="685800" lvl="1" indent="-228600" eaLnBrk="1" hangingPunct="1">
              <a:spcBef>
                <a:spcPct val="0"/>
              </a:spcBef>
            </a:pPr>
            <a:r>
              <a:rPr lang="de-DE" altLang="de-DE" b="1"/>
              <a:t>Überschrift: </a:t>
            </a:r>
            <a:endParaRPr lang="de-DE" altLang="de-DE"/>
          </a:p>
          <a:p>
            <a:pPr marL="685800" lvl="1" indent="-228600" eaLnBrk="1" hangingPunct="1">
              <a:spcBef>
                <a:spcPct val="0"/>
              </a:spcBef>
            </a:pPr>
            <a:r>
              <a:rPr lang="de-DE" altLang="de-DE"/>
              <a:t>Typografie (im Textrahmen bereits voreingestellt): </a:t>
            </a:r>
            <a:br>
              <a:rPr lang="de-DE" altLang="de-DE"/>
            </a:br>
            <a:r>
              <a:rPr lang="de-DE" altLang="de-DE"/>
              <a:t>Arial Fett -- 24pt -- Schwarz -- 1 bis 2 Zeilen, vertikal von unten beginnend -- Zeilenabstand: 0,9 – linksbündig</a:t>
            </a:r>
          </a:p>
          <a:p>
            <a:pPr marL="685800" lvl="1" indent="-228600" eaLnBrk="1" hangingPunct="1">
              <a:spcBef>
                <a:spcPct val="0"/>
              </a:spcBef>
            </a:pPr>
            <a:r>
              <a:rPr lang="de-DE" altLang="de-DE"/>
              <a:t>Nummerierung mit Zahl (arabische Ziffer) gefolgt von einer Klammer. Farbe: Grau (R173 – G173 – B173) </a:t>
            </a:r>
          </a:p>
          <a:p>
            <a:pPr marL="685800" lvl="1" indent="-228600" eaLnBrk="1" hangingPunct="1">
              <a:spcBef>
                <a:spcPct val="0"/>
              </a:spcBef>
            </a:pPr>
            <a:r>
              <a:rPr lang="de-DE" altLang="de-DE"/>
              <a:t>Einstellen unter: [Menü &gt; Format &gt; Nummerierung und Aufz. &gt; Nummerierung &gt;&gt; Starten bei ... (Zahl eingeben)]</a:t>
            </a:r>
          </a:p>
          <a:p>
            <a:pPr marL="685800" lvl="1" indent="-228600" eaLnBrk="1" hangingPunct="1">
              <a:spcBef>
                <a:spcPct val="0"/>
              </a:spcBef>
            </a:pPr>
            <a:r>
              <a:rPr lang="de-DE" altLang="de-DE"/>
              <a:t>Linie: 1,5pt -- BA-Rot</a:t>
            </a:r>
          </a:p>
          <a:p>
            <a:pPr marL="685800" lvl="1" indent="-228600" eaLnBrk="1" hangingPunct="1">
              <a:spcBef>
                <a:spcPct val="0"/>
              </a:spcBef>
            </a:pPr>
            <a:endParaRPr lang="de-DE" altLang="de-DE"/>
          </a:p>
          <a:p>
            <a:pPr marL="685800" lvl="1" indent="-228600" eaLnBrk="1" hangingPunct="1">
              <a:spcBef>
                <a:spcPct val="0"/>
              </a:spcBef>
            </a:pPr>
            <a:r>
              <a:rPr lang="de-DE" altLang="de-DE" b="1"/>
              <a:t>Text Zusammenfassung</a:t>
            </a:r>
            <a:endParaRPr lang="de-DE" altLang="de-DE" sz="500" b="1"/>
          </a:p>
          <a:p>
            <a:pPr marL="685800" lvl="1" indent="-228600" eaLnBrk="1" hangingPunct="1">
              <a:spcBef>
                <a:spcPct val="0"/>
              </a:spcBef>
            </a:pPr>
            <a:r>
              <a:rPr lang="de-DE" altLang="de-DE"/>
              <a:t>Typografie (im Textrahmen bereits voreingestellt): </a:t>
            </a:r>
            <a:br>
              <a:rPr lang="de-DE" altLang="de-DE"/>
            </a:br>
            <a:r>
              <a:rPr lang="de-DE" altLang="de-DE"/>
              <a:t>Arial -- 20pt -- Schwarz -- Zeilenabstand: 0,9 -- Absatzabstand: 0,5 – linksbündig</a:t>
            </a:r>
          </a:p>
          <a:p>
            <a:pPr marL="685800" lvl="1" indent="-228600" eaLnBrk="1" hangingPunct="1">
              <a:spcBef>
                <a:spcPct val="0"/>
              </a:spcBef>
            </a:pPr>
            <a:endParaRPr lang="de-DE" altLang="de-DE"/>
          </a:p>
          <a:p>
            <a:pPr marL="685800" lvl="1" indent="-228600" eaLnBrk="1" hangingPunct="1">
              <a:spcBef>
                <a:spcPct val="0"/>
              </a:spcBef>
            </a:pPr>
            <a:r>
              <a:rPr lang="de-DE" altLang="de-DE" b="1"/>
              <a:t>Fußzeile</a:t>
            </a:r>
          </a:p>
          <a:p>
            <a:pPr marL="685800" lvl="1" indent="-228600" eaLnBrk="1" hangingPunct="1">
              <a:spcBef>
                <a:spcPct val="0"/>
              </a:spcBef>
            </a:pPr>
            <a:r>
              <a:rPr lang="de-DE" altLang="de-DE"/>
              <a:t>Neues Kapitel beachten: Die erste (schwarze) Zahl gibt den Kapitel (-standort) der Folie an, die zweite (graue) Zahl orientiert bezüglich der Gesamtzahl der Kapitel. Die Kapitelangabe strukturiert die Präsentation. Sie kann auch entfallen – beispielsweise bei geringem Umfang.</a:t>
            </a:r>
          </a:p>
          <a:p>
            <a:pPr marL="685800" lvl="1" indent="-228600" eaLnBrk="1" hangingPunct="1">
              <a:spcBef>
                <a:spcPct val="0"/>
              </a:spcBef>
            </a:pPr>
            <a:endParaRPr lang="de-DE" altLang="de-DE"/>
          </a:p>
          <a:p>
            <a:pPr marL="228600" indent="-228600" eaLnBrk="1" hangingPunct="1"/>
            <a:endParaRPr lang="de-DE" altLang="de-DE"/>
          </a:p>
          <a:p>
            <a:pPr marL="228600" indent="-228600" eaLnBrk="1" hangingPunct="1"/>
            <a:endParaRPr lang="de-DE" altLang="de-DE"/>
          </a:p>
        </p:txBody>
      </p:sp>
    </p:spTree>
    <p:extLst>
      <p:ext uri="{BB962C8B-B14F-4D97-AF65-F5344CB8AC3E}">
        <p14:creationId xmlns:p14="http://schemas.microsoft.com/office/powerpoint/2010/main" val="881330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914400" rtl="0" eaLnBrk="1" fontAlgn="base" latinLnBrk="0" hangingPunct="1">
              <a:lnSpc>
                <a:spcPct val="9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9C4814EF-6384-4DE4-94DE-4F7A6037DBE8}"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Unicode MS" charset="0"/>
              </a:rPr>
              <a:pPr marL="0" marR="0" lvl="0" indent="0" algn="r" defTabSz="914400" rtl="0" eaLnBrk="1" fontAlgn="base" latinLnBrk="0" hangingPunct="1">
                <a:lnSpc>
                  <a:spcPct val="9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23</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Unicode MS" charset="0"/>
            </a:endParaRPr>
          </a:p>
        </p:txBody>
      </p:sp>
      <p:sp>
        <p:nvSpPr>
          <p:cNvPr id="18435" name="Rectangle 1"/>
          <p:cNvSpPr>
            <a:spLocks noGrp="1" noRot="1" noChangeAspect="1" noChangeArrowheads="1" noTextEdit="1"/>
          </p:cNvSpPr>
          <p:nvPr>
            <p:ph type="sldImg"/>
          </p:nvPr>
        </p:nvSpPr>
        <p:spPr>
          <a:xfrm>
            <a:off x="2047875" y="565150"/>
            <a:ext cx="4965700" cy="2792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p:cNvSpPr>
            <a:spLocks noGrp="1" noChangeArrowheads="1"/>
          </p:cNvSpPr>
          <p:nvPr>
            <p:ph type="body" idx="1"/>
          </p:nvPr>
        </p:nvSpPr>
        <p:spPr>
          <a:xfrm>
            <a:off x="905933" y="3536157"/>
            <a:ext cx="7249584" cy="335041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320299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914400" rtl="0" eaLnBrk="1" fontAlgn="base" latinLnBrk="0" hangingPunct="1">
              <a:lnSpc>
                <a:spcPct val="9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F31F27ED-7D63-467A-BAD3-4FC871AB0DA6}"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Unicode MS" charset="0"/>
              </a:rPr>
              <a:pPr marL="0" marR="0" lvl="0" indent="0" algn="r" defTabSz="914400" rtl="0" eaLnBrk="1" fontAlgn="base" latinLnBrk="0" hangingPunct="1">
                <a:lnSpc>
                  <a:spcPct val="9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24</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Unicode MS" charset="0"/>
            </a:endParaRPr>
          </a:p>
        </p:txBody>
      </p:sp>
      <p:sp>
        <p:nvSpPr>
          <p:cNvPr id="11267" name="Rectangle 1"/>
          <p:cNvSpPr>
            <a:spLocks noGrp="1" noRot="1" noChangeAspect="1" noChangeArrowheads="1" noTextEdit="1"/>
          </p:cNvSpPr>
          <p:nvPr>
            <p:ph type="sldImg"/>
          </p:nvPr>
        </p:nvSpPr>
        <p:spPr>
          <a:xfrm>
            <a:off x="2047875" y="565150"/>
            <a:ext cx="4965700" cy="2792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p:cNvSpPr>
            <a:spLocks noGrp="1" noChangeArrowheads="1"/>
          </p:cNvSpPr>
          <p:nvPr>
            <p:ph type="body" idx="1"/>
          </p:nvPr>
        </p:nvSpPr>
        <p:spPr>
          <a:xfrm>
            <a:off x="905933" y="3536157"/>
            <a:ext cx="7249584" cy="335041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1314457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914400" rtl="0" eaLnBrk="1" fontAlgn="base" latinLnBrk="0" hangingPunct="1">
              <a:lnSpc>
                <a:spcPct val="9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F31F27ED-7D63-467A-BAD3-4FC871AB0DA6}"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Unicode MS" charset="0"/>
              </a:rPr>
              <a:pPr marL="0" marR="0" lvl="0" indent="0" algn="r" defTabSz="914400" rtl="0" eaLnBrk="1" fontAlgn="base" latinLnBrk="0" hangingPunct="1">
                <a:lnSpc>
                  <a:spcPct val="9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25</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Unicode MS" charset="0"/>
            </a:endParaRPr>
          </a:p>
        </p:txBody>
      </p:sp>
      <p:sp>
        <p:nvSpPr>
          <p:cNvPr id="11267" name="Rectangle 1"/>
          <p:cNvSpPr>
            <a:spLocks noGrp="1" noRot="1" noChangeAspect="1" noChangeArrowheads="1" noTextEdit="1"/>
          </p:cNvSpPr>
          <p:nvPr>
            <p:ph type="sldImg"/>
          </p:nvPr>
        </p:nvSpPr>
        <p:spPr>
          <a:xfrm>
            <a:off x="2047875" y="565150"/>
            <a:ext cx="4965700" cy="2792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p:cNvSpPr>
            <a:spLocks noGrp="1" noChangeArrowheads="1"/>
          </p:cNvSpPr>
          <p:nvPr>
            <p:ph type="body" idx="1"/>
          </p:nvPr>
        </p:nvSpPr>
        <p:spPr>
          <a:xfrm>
            <a:off x="905933" y="3536157"/>
            <a:ext cx="7249584" cy="335041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1622503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98ED99-C3B6-36DC-C7D9-29370B521CC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4869852-F3E8-56FF-3315-A339B16AD1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6BF02EE-BDB4-F8DB-041F-956A42554821}"/>
              </a:ext>
            </a:extLst>
          </p:cNvPr>
          <p:cNvSpPr>
            <a:spLocks noGrp="1"/>
          </p:cNvSpPr>
          <p:nvPr>
            <p:ph type="dt" sz="half" idx="10"/>
          </p:nvPr>
        </p:nvSpPr>
        <p:spPr/>
        <p:txBody>
          <a:bodyPr/>
          <a:lstStyle/>
          <a:p>
            <a:fld id="{A03AF885-EBFB-4C90-A6DC-0FEC3939523F}" type="datetimeFigureOut">
              <a:rPr lang="de-DE" smtClean="0"/>
              <a:t>28.08.2023</a:t>
            </a:fld>
            <a:endParaRPr lang="de-DE"/>
          </a:p>
        </p:txBody>
      </p:sp>
      <p:sp>
        <p:nvSpPr>
          <p:cNvPr id="5" name="Fußzeilenplatzhalter 4">
            <a:extLst>
              <a:ext uri="{FF2B5EF4-FFF2-40B4-BE49-F238E27FC236}">
                <a16:creationId xmlns:a16="http://schemas.microsoft.com/office/drawing/2014/main" id="{8CFD3D0E-385F-E599-9791-4DA0FBC5DB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4CE21E0-E835-94EE-C383-04BB6F26E388}"/>
              </a:ext>
            </a:extLst>
          </p:cNvPr>
          <p:cNvSpPr>
            <a:spLocks noGrp="1"/>
          </p:cNvSpPr>
          <p:nvPr>
            <p:ph type="sldNum" sz="quarter" idx="12"/>
          </p:nvPr>
        </p:nvSpPr>
        <p:spPr/>
        <p:txBody>
          <a:bodyPr/>
          <a:lstStyle/>
          <a:p>
            <a:fld id="{0B90803E-E9E0-4784-952B-A97E51CD4F65}" type="slidenum">
              <a:rPr lang="de-DE" smtClean="0"/>
              <a:t>‹Nr.›</a:t>
            </a:fld>
            <a:endParaRPr lang="de-DE"/>
          </a:p>
        </p:txBody>
      </p:sp>
    </p:spTree>
    <p:extLst>
      <p:ext uri="{BB962C8B-B14F-4D97-AF65-F5344CB8AC3E}">
        <p14:creationId xmlns:p14="http://schemas.microsoft.com/office/powerpoint/2010/main" val="1208753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AC257F-D460-4AF6-E778-047AEB080E8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0DE7C30-702C-6292-0743-D1FC1D49071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0451A8-8951-B70B-3119-C0E6FD2634BE}"/>
              </a:ext>
            </a:extLst>
          </p:cNvPr>
          <p:cNvSpPr>
            <a:spLocks noGrp="1"/>
          </p:cNvSpPr>
          <p:nvPr>
            <p:ph type="dt" sz="half" idx="10"/>
          </p:nvPr>
        </p:nvSpPr>
        <p:spPr/>
        <p:txBody>
          <a:bodyPr/>
          <a:lstStyle/>
          <a:p>
            <a:fld id="{A03AF885-EBFB-4C90-A6DC-0FEC3939523F}" type="datetimeFigureOut">
              <a:rPr lang="de-DE" smtClean="0"/>
              <a:t>28.08.2023</a:t>
            </a:fld>
            <a:endParaRPr lang="de-DE"/>
          </a:p>
        </p:txBody>
      </p:sp>
      <p:sp>
        <p:nvSpPr>
          <p:cNvPr id="5" name="Fußzeilenplatzhalter 4">
            <a:extLst>
              <a:ext uri="{FF2B5EF4-FFF2-40B4-BE49-F238E27FC236}">
                <a16:creationId xmlns:a16="http://schemas.microsoft.com/office/drawing/2014/main" id="{E93449C5-5545-AFBF-FF89-E39FF167AFF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86F242D-FE79-EE09-D092-4170569A4B01}"/>
              </a:ext>
            </a:extLst>
          </p:cNvPr>
          <p:cNvSpPr>
            <a:spLocks noGrp="1"/>
          </p:cNvSpPr>
          <p:nvPr>
            <p:ph type="sldNum" sz="quarter" idx="12"/>
          </p:nvPr>
        </p:nvSpPr>
        <p:spPr/>
        <p:txBody>
          <a:bodyPr/>
          <a:lstStyle/>
          <a:p>
            <a:fld id="{0B90803E-E9E0-4784-952B-A97E51CD4F65}" type="slidenum">
              <a:rPr lang="de-DE" smtClean="0"/>
              <a:t>‹Nr.›</a:t>
            </a:fld>
            <a:endParaRPr lang="de-DE"/>
          </a:p>
        </p:txBody>
      </p:sp>
    </p:spTree>
    <p:extLst>
      <p:ext uri="{BB962C8B-B14F-4D97-AF65-F5344CB8AC3E}">
        <p14:creationId xmlns:p14="http://schemas.microsoft.com/office/powerpoint/2010/main" val="1902325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681D875-5D17-3749-DE4A-2AA83AF5C47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6BA69AE-4003-4131-2B3B-19B62ADCA64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46BF5FA-145E-B131-9372-3CD4827BE588}"/>
              </a:ext>
            </a:extLst>
          </p:cNvPr>
          <p:cNvSpPr>
            <a:spLocks noGrp="1"/>
          </p:cNvSpPr>
          <p:nvPr>
            <p:ph type="dt" sz="half" idx="10"/>
          </p:nvPr>
        </p:nvSpPr>
        <p:spPr/>
        <p:txBody>
          <a:bodyPr/>
          <a:lstStyle/>
          <a:p>
            <a:fld id="{A03AF885-EBFB-4C90-A6DC-0FEC3939523F}" type="datetimeFigureOut">
              <a:rPr lang="de-DE" smtClean="0"/>
              <a:t>28.08.2023</a:t>
            </a:fld>
            <a:endParaRPr lang="de-DE"/>
          </a:p>
        </p:txBody>
      </p:sp>
      <p:sp>
        <p:nvSpPr>
          <p:cNvPr id="5" name="Fußzeilenplatzhalter 4">
            <a:extLst>
              <a:ext uri="{FF2B5EF4-FFF2-40B4-BE49-F238E27FC236}">
                <a16:creationId xmlns:a16="http://schemas.microsoft.com/office/drawing/2014/main" id="{C37E92C2-2BA1-2BDD-A804-7620AC311CB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2331056-C48C-A831-F50F-7466DFE08AF1}"/>
              </a:ext>
            </a:extLst>
          </p:cNvPr>
          <p:cNvSpPr>
            <a:spLocks noGrp="1"/>
          </p:cNvSpPr>
          <p:nvPr>
            <p:ph type="sldNum" sz="quarter" idx="12"/>
          </p:nvPr>
        </p:nvSpPr>
        <p:spPr/>
        <p:txBody>
          <a:bodyPr/>
          <a:lstStyle/>
          <a:p>
            <a:fld id="{0B90803E-E9E0-4784-952B-A97E51CD4F65}" type="slidenum">
              <a:rPr lang="de-DE" smtClean="0"/>
              <a:t>‹Nr.›</a:t>
            </a:fld>
            <a:endParaRPr lang="de-DE"/>
          </a:p>
        </p:txBody>
      </p:sp>
    </p:spTree>
    <p:extLst>
      <p:ext uri="{BB962C8B-B14F-4D97-AF65-F5344CB8AC3E}">
        <p14:creationId xmlns:p14="http://schemas.microsoft.com/office/powerpoint/2010/main" val="1242581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Titel 4"/>
          <p:cNvSpPr>
            <a:spLocks noGrp="1"/>
          </p:cNvSpPr>
          <p:nvPr>
            <p:ph type="title" hasCustomPrompt="1"/>
          </p:nvPr>
        </p:nvSpPr>
        <p:spPr>
          <a:xfrm>
            <a:off x="912873" y="919969"/>
            <a:ext cx="10317767" cy="1011915"/>
          </a:xfrm>
          <a:prstGeom prst="rect">
            <a:avLst/>
          </a:prstGeom>
        </p:spPr>
        <p:txBody>
          <a:bodyPr wrap="square" lIns="0" tIns="0" rIns="0" bIns="0" anchor="t">
            <a:spAutoFit/>
          </a:bodyPr>
          <a:lstStyle>
            <a:lvl1pPr algn="l">
              <a:lnSpc>
                <a:spcPct val="100000"/>
              </a:lnSpc>
              <a:spcAft>
                <a:spcPts val="0"/>
              </a:spcAft>
              <a:defRPr lang="de-DE" sz="3285" b="1" kern="1200" baseline="0" dirty="0">
                <a:latin typeface="Arial" pitchFamily="34" charset="0"/>
                <a:cs typeface="Arial" pitchFamily="34" charset="0"/>
              </a:defRPr>
            </a:lvl1pPr>
          </a:lstStyle>
          <a:p>
            <a:r>
              <a:rPr lang="de-DE" dirty="0"/>
              <a:t>Hier steht der Titel ihrer Präsentation.</a:t>
            </a:r>
            <a:br>
              <a:rPr lang="de-DE" dirty="0"/>
            </a:br>
            <a:r>
              <a:rPr lang="de-DE" dirty="0"/>
              <a:t>Groß und prägnant.</a:t>
            </a:r>
          </a:p>
        </p:txBody>
      </p:sp>
      <p:sp>
        <p:nvSpPr>
          <p:cNvPr id="7" name="Textplatzhalter 11"/>
          <p:cNvSpPr>
            <a:spLocks noGrp="1"/>
          </p:cNvSpPr>
          <p:nvPr>
            <p:ph type="body" sz="quarter" idx="12" hasCustomPrompt="1"/>
          </p:nvPr>
        </p:nvSpPr>
        <p:spPr>
          <a:xfrm>
            <a:off x="933955" y="465581"/>
            <a:ext cx="10296684" cy="229980"/>
          </a:xfrm>
          <a:prstGeom prst="rect">
            <a:avLst/>
          </a:prstGeom>
        </p:spPr>
        <p:txBody>
          <a:bodyPr vert="horz" lIns="0" tIns="0" rIns="0" bIns="0" rtlCol="0">
            <a:noAutofit/>
          </a:bodyPr>
          <a:lstStyle>
            <a:lvl1pPr marL="342972" indent="-342972">
              <a:buNone/>
              <a:defRPr lang="de-DE" sz="1493" baseline="0" noProof="0" dirty="0">
                <a:solidFill>
                  <a:srgbClr val="FFFFFF"/>
                </a:solidFill>
                <a:latin typeface="Arial" pitchFamily="34" charset="0"/>
                <a:cs typeface="Arial" pitchFamily="34" charset="0"/>
              </a:defRPr>
            </a:lvl1pPr>
          </a:lstStyle>
          <a:p>
            <a:pPr marL="0" lvl="0" indent="0">
              <a:spcBef>
                <a:spcPts val="0"/>
              </a:spcBef>
              <a:spcAft>
                <a:spcPts val="199"/>
              </a:spcAft>
            </a:pPr>
            <a:r>
              <a:rPr kumimoji="0" lang="de-DE" sz="1493" b="0" i="0" u="none" strike="noStrike" kern="0" cap="none" spc="0" normalizeH="0" baseline="0" noProof="0" dirty="0">
                <a:ln>
                  <a:noFill/>
                </a:ln>
                <a:solidFill>
                  <a:srgbClr val="FFFFFF"/>
                </a:solidFill>
                <a:effectLst/>
                <a:uLnTx/>
                <a:uFillTx/>
                <a:latin typeface="Arial"/>
                <a:ea typeface="+mn-ea"/>
                <a:cs typeface="+mn-cs"/>
              </a:rPr>
              <a:t>Optionaler Text: Thema | Version | Datum</a:t>
            </a:r>
            <a:endParaRPr kumimoji="0" lang="de-DE" sz="3186"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07374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 intern">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5708" y="451573"/>
            <a:ext cx="2150413" cy="531432"/>
          </a:xfrm>
          <a:prstGeom prst="rect">
            <a:avLst/>
          </a:prstGeom>
        </p:spPr>
      </p:pic>
      <p:sp>
        <p:nvSpPr>
          <p:cNvPr id="7" name="Titel 4"/>
          <p:cNvSpPr>
            <a:spLocks noGrp="1"/>
          </p:cNvSpPr>
          <p:nvPr>
            <p:ph type="title" hasCustomPrompt="1"/>
          </p:nvPr>
        </p:nvSpPr>
        <p:spPr>
          <a:xfrm>
            <a:off x="912871" y="919969"/>
            <a:ext cx="10317767" cy="1011215"/>
          </a:xfrm>
          <a:prstGeom prst="rect">
            <a:avLst/>
          </a:prstGeom>
        </p:spPr>
        <p:txBody>
          <a:bodyPr wrap="square" lIns="0" tIns="0" rIns="0" bIns="0" anchor="t">
            <a:spAutoFit/>
          </a:bodyPr>
          <a:lstStyle>
            <a:lvl1pPr algn="l">
              <a:lnSpc>
                <a:spcPct val="100000"/>
              </a:lnSpc>
              <a:spcAft>
                <a:spcPts val="0"/>
              </a:spcAft>
              <a:defRPr lang="de-DE" sz="3285" b="1" kern="1200" baseline="0" dirty="0">
                <a:latin typeface="Arial" pitchFamily="34" charset="0"/>
                <a:cs typeface="Arial" pitchFamily="34" charset="0"/>
              </a:defRPr>
            </a:lvl1pPr>
          </a:lstStyle>
          <a:p>
            <a:r>
              <a:rPr lang="de-DE" dirty="0"/>
              <a:t>Hier steht der Titel ihrer Präsentation. Groß und prägnant.</a:t>
            </a:r>
          </a:p>
        </p:txBody>
      </p:sp>
      <p:sp>
        <p:nvSpPr>
          <p:cNvPr id="5" name="Textplatzhalter 11"/>
          <p:cNvSpPr>
            <a:spLocks noGrp="1"/>
          </p:cNvSpPr>
          <p:nvPr>
            <p:ph type="body" sz="quarter" idx="12" hasCustomPrompt="1"/>
          </p:nvPr>
        </p:nvSpPr>
        <p:spPr>
          <a:xfrm>
            <a:off x="933955" y="465581"/>
            <a:ext cx="8987439" cy="229980"/>
          </a:xfrm>
          <a:prstGeom prst="rect">
            <a:avLst/>
          </a:prstGeom>
        </p:spPr>
        <p:txBody>
          <a:bodyPr vert="horz" lIns="0" tIns="0" rIns="0" bIns="0" rtlCol="0">
            <a:noAutofit/>
          </a:bodyPr>
          <a:lstStyle>
            <a:lvl1pPr marL="342972" indent="-342972">
              <a:buNone/>
              <a:defRPr lang="de-DE" sz="1493" baseline="0" noProof="0" dirty="0">
                <a:solidFill>
                  <a:srgbClr val="FFFFFF"/>
                </a:solidFill>
                <a:latin typeface="Arial" pitchFamily="34" charset="0"/>
                <a:cs typeface="Arial" pitchFamily="34" charset="0"/>
              </a:defRPr>
            </a:lvl1pPr>
          </a:lstStyle>
          <a:p>
            <a:pPr marL="0" lvl="0" indent="0">
              <a:spcBef>
                <a:spcPts val="0"/>
              </a:spcBef>
              <a:spcAft>
                <a:spcPts val="199"/>
              </a:spcAft>
            </a:pPr>
            <a:r>
              <a:rPr kumimoji="0" lang="de-DE" sz="1493" b="0" i="0" u="none" strike="noStrike" kern="0" cap="none" spc="0" normalizeH="0" baseline="0" noProof="0" dirty="0">
                <a:ln>
                  <a:noFill/>
                </a:ln>
                <a:solidFill>
                  <a:srgbClr val="FFFFFF"/>
                </a:solidFill>
                <a:effectLst/>
                <a:uLnTx/>
                <a:uFillTx/>
                <a:latin typeface="Arial"/>
                <a:ea typeface="+mn-ea"/>
                <a:cs typeface="+mn-cs"/>
              </a:rPr>
              <a:t>Optionaler Text: Thema | Version | Datum</a:t>
            </a:r>
            <a:endParaRPr kumimoji="0" lang="de-DE" sz="3186"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3933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und Aufzählung">
    <p:spTree>
      <p:nvGrpSpPr>
        <p:cNvPr id="1" name=""/>
        <p:cNvGrpSpPr/>
        <p:nvPr/>
      </p:nvGrpSpPr>
      <p:grpSpPr>
        <a:xfrm>
          <a:off x="0" y="0"/>
          <a:ext cx="0" cy="0"/>
          <a:chOff x="0" y="0"/>
          <a:chExt cx="0" cy="0"/>
        </a:xfrm>
      </p:grpSpPr>
      <p:sp>
        <p:nvSpPr>
          <p:cNvPr id="9" name="Titel 4"/>
          <p:cNvSpPr>
            <a:spLocks noGrp="1"/>
          </p:cNvSpPr>
          <p:nvPr>
            <p:ph type="title" hasCustomPrompt="1"/>
          </p:nvPr>
        </p:nvSpPr>
        <p:spPr>
          <a:xfrm>
            <a:off x="926666" y="292282"/>
            <a:ext cx="10303974" cy="728967"/>
          </a:xfrm>
          <a:prstGeom prst="rect">
            <a:avLst/>
          </a:prstGeom>
        </p:spPr>
        <p:txBody>
          <a:bodyPr wrap="square" lIns="0" tIns="0" rIns="0" bIns="0" anchor="t">
            <a:noAutofit/>
          </a:bodyPr>
          <a:lstStyle>
            <a:lvl1pPr algn="l">
              <a:lnSpc>
                <a:spcPct val="100000"/>
              </a:lnSpc>
              <a:spcAft>
                <a:spcPts val="0"/>
              </a:spcAft>
              <a:defRPr lang="de-DE" sz="2389" b="1" kern="1200" baseline="0" dirty="0">
                <a:solidFill>
                  <a:schemeClr val="bg1"/>
                </a:solidFill>
                <a:latin typeface="Arial" pitchFamily="34" charset="0"/>
                <a:cs typeface="Arial" pitchFamily="34" charset="0"/>
              </a:defRPr>
            </a:lvl1pPr>
          </a:lstStyle>
          <a:p>
            <a:r>
              <a:rPr lang="de-DE" dirty="0"/>
              <a:t>Hier steht der Titel zu diesem Teil </a:t>
            </a:r>
            <a:br>
              <a:rPr lang="de-DE" dirty="0"/>
            </a:br>
            <a:r>
              <a:rPr lang="de-DE" dirty="0"/>
              <a:t>Ihrer Präsentation</a:t>
            </a:r>
          </a:p>
        </p:txBody>
      </p:sp>
      <p:sp>
        <p:nvSpPr>
          <p:cNvPr id="6" name="Textplatzhalter 6"/>
          <p:cNvSpPr>
            <a:spLocks noGrp="1"/>
          </p:cNvSpPr>
          <p:nvPr>
            <p:ph type="body" sz="quarter" idx="12" hasCustomPrompt="1"/>
          </p:nvPr>
        </p:nvSpPr>
        <p:spPr>
          <a:xfrm>
            <a:off x="956181" y="1590032"/>
            <a:ext cx="10274457" cy="3148556"/>
          </a:xfrm>
          <a:prstGeom prst="rect">
            <a:avLst/>
          </a:prstGeom>
        </p:spPr>
        <p:txBody>
          <a:bodyPr wrap="square" lIns="0" rIns="0">
            <a:spAutoFit/>
          </a:bodyPr>
          <a:lstStyle>
            <a:lvl1pPr marL="341391" marR="0" indent="-341391" algn="l" defTabSz="913538" rtl="0" eaLnBrk="1" fontAlgn="base" latinLnBrk="0" hangingPunct="1">
              <a:lnSpc>
                <a:spcPct val="100000"/>
              </a:lnSpc>
              <a:spcBef>
                <a:spcPts val="0"/>
              </a:spcBef>
              <a:spcAft>
                <a:spcPts val="697"/>
              </a:spcAft>
              <a:buClr>
                <a:srgbClr val="E2001A"/>
              </a:buClr>
              <a:buSzPct val="80000"/>
              <a:buFont typeface="Arial" pitchFamily="34" charset="0"/>
              <a:buChar char="▬"/>
              <a:tabLst/>
              <a:defRPr b="0" baseline="0"/>
            </a:lvl1pPr>
            <a:lvl2pPr marL="605723" indent="-250891">
              <a:spcBef>
                <a:spcPts val="50"/>
              </a:spcBef>
              <a:spcAft>
                <a:spcPts val="597"/>
              </a:spcAft>
              <a:buClrTx/>
              <a:buSzPct val="110000"/>
              <a:buFont typeface="Arial"/>
              <a:buChar char="•"/>
              <a:defRPr sz="1693" baseline="0">
                <a:solidFill>
                  <a:schemeClr val="tx1"/>
                </a:solidFill>
                <a:latin typeface="Arial" pitchFamily="34" charset="0"/>
                <a:cs typeface="Arial" pitchFamily="34" charset="0"/>
              </a:defRPr>
            </a:lvl2pPr>
            <a:lvl3pPr marL="835109" indent="-225802">
              <a:spcBef>
                <a:spcPts val="100"/>
              </a:spcBef>
              <a:spcAft>
                <a:spcPts val="498"/>
              </a:spcAft>
              <a:buClrTx/>
              <a:buSzPct val="110000"/>
              <a:buFont typeface="Arial"/>
              <a:buChar char="•"/>
              <a:defRPr sz="1394" baseline="0">
                <a:solidFill>
                  <a:schemeClr val="tx1"/>
                </a:solidFill>
                <a:latin typeface="Arial" pitchFamily="34" charset="0"/>
                <a:cs typeface="Arial" pitchFamily="34" charset="0"/>
              </a:defRPr>
            </a:lvl3pPr>
            <a:lvl4pPr marL="1370306" indent="0">
              <a:buFontTx/>
              <a:buNone/>
              <a:defRPr/>
            </a:lvl4pPr>
            <a:lvl5pPr marL="1822334" indent="0">
              <a:buFontTx/>
              <a:buNone/>
              <a:defRPr/>
            </a:lvl5pPr>
          </a:lstStyle>
          <a:p>
            <a:pPr marL="341391" marR="0" lvl="0" indent="-341391" algn="l" defTabSz="913538" rtl="0" eaLnBrk="1" fontAlgn="base" latinLnBrk="0" hangingPunct="1">
              <a:lnSpc>
                <a:spcPct val="100000"/>
              </a:lnSpc>
              <a:spcBef>
                <a:spcPts val="0"/>
              </a:spcBef>
              <a:spcAft>
                <a:spcPts val="398"/>
              </a:spcAft>
              <a:buClr>
                <a:srgbClr val="E2001A"/>
              </a:buClr>
              <a:buSzPct val="80000"/>
              <a:buFont typeface="Arial" pitchFamily="34" charset="0"/>
              <a:buChar char="▬"/>
              <a:tabLst/>
              <a:defRPr/>
            </a:pPr>
            <a:r>
              <a:rPr lang="de-DE" dirty="0"/>
              <a:t>Textmasterformate durch Klicken bearbeiten. Hier funktionieren Fließtext oder Aufzählungspunkte.</a:t>
            </a:r>
          </a:p>
          <a:p>
            <a:pPr lvl="0"/>
            <a:endParaRPr lang="de-DE" dirty="0"/>
          </a:p>
          <a:p>
            <a:pPr lvl="0"/>
            <a:r>
              <a:rPr lang="de-DE" dirty="0"/>
              <a:t>Aufzählungspunkt</a:t>
            </a:r>
          </a:p>
          <a:p>
            <a:pPr lvl="0"/>
            <a:r>
              <a:rPr lang="de-DE" dirty="0"/>
              <a:t>Aufzählungspunkt zwei</a:t>
            </a:r>
          </a:p>
          <a:p>
            <a:pPr lvl="1"/>
            <a:r>
              <a:rPr lang="de-DE" dirty="0"/>
              <a:t>Zweite Ebene </a:t>
            </a:r>
            <a:r>
              <a:rPr lang="de-DE" dirty="0" err="1"/>
              <a:t>Bulletpoint</a:t>
            </a:r>
            <a:endParaRPr lang="de-DE" dirty="0"/>
          </a:p>
          <a:p>
            <a:pPr lvl="1"/>
            <a:r>
              <a:rPr lang="de-DE" dirty="0"/>
              <a:t>Zweite Ebene </a:t>
            </a:r>
            <a:r>
              <a:rPr lang="de-DE" dirty="0" err="1"/>
              <a:t>Bulletpoint</a:t>
            </a:r>
            <a:endParaRPr lang="de-DE" dirty="0"/>
          </a:p>
          <a:p>
            <a:pPr lvl="2"/>
            <a:r>
              <a:rPr lang="de-DE" dirty="0"/>
              <a:t>Dritte Ebene </a:t>
            </a:r>
          </a:p>
          <a:p>
            <a:pPr lvl="2"/>
            <a:r>
              <a:rPr lang="de-DE" dirty="0"/>
              <a:t>dritter </a:t>
            </a:r>
            <a:r>
              <a:rPr lang="de-DE" dirty="0" err="1"/>
              <a:t>Bulletpoint</a:t>
            </a:r>
            <a:endParaRPr lang="de-DE" dirty="0"/>
          </a:p>
        </p:txBody>
      </p:sp>
      <p:sp>
        <p:nvSpPr>
          <p:cNvPr id="5" name="Rectangle 3"/>
          <p:cNvSpPr>
            <a:spLocks noGrp="1" noChangeArrowheads="1"/>
          </p:cNvSpPr>
          <p:nvPr>
            <p:ph type="ftr" sz="quarter" idx="3"/>
          </p:nvPr>
        </p:nvSpPr>
        <p:spPr bwMode="auto">
          <a:xfrm>
            <a:off x="3633491" y="6586987"/>
            <a:ext cx="7506028" cy="250897"/>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3538" eaLnBrk="0" hangingPunct="0">
              <a:lnSpc>
                <a:spcPct val="100000"/>
              </a:lnSpc>
              <a:spcBef>
                <a:spcPct val="0"/>
              </a:spcBef>
              <a:spcAft>
                <a:spcPts val="199"/>
              </a:spcAft>
              <a:defRPr sz="996"/>
            </a:lvl1pPr>
          </a:lstStyle>
          <a:p>
            <a:r>
              <a:rPr lang="de-DE" dirty="0"/>
              <a:t>Thema, 0. Monat 2014, © Bundesagentur für Arbeit</a:t>
            </a:r>
          </a:p>
        </p:txBody>
      </p:sp>
    </p:spTree>
    <p:extLst>
      <p:ext uri="{BB962C8B-B14F-4D97-AF65-F5344CB8AC3E}">
        <p14:creationId xmlns:p14="http://schemas.microsoft.com/office/powerpoint/2010/main" val="526650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ufzählungen">
    <p:spTree>
      <p:nvGrpSpPr>
        <p:cNvPr id="1" name=""/>
        <p:cNvGrpSpPr/>
        <p:nvPr/>
      </p:nvGrpSpPr>
      <p:grpSpPr>
        <a:xfrm>
          <a:off x="0" y="0"/>
          <a:ext cx="0" cy="0"/>
          <a:chOff x="0" y="0"/>
          <a:chExt cx="0" cy="0"/>
        </a:xfrm>
      </p:grpSpPr>
      <p:sp>
        <p:nvSpPr>
          <p:cNvPr id="6" name="Titel 4"/>
          <p:cNvSpPr>
            <a:spLocks noGrp="1"/>
          </p:cNvSpPr>
          <p:nvPr>
            <p:ph type="title" hasCustomPrompt="1"/>
          </p:nvPr>
        </p:nvSpPr>
        <p:spPr>
          <a:xfrm>
            <a:off x="926666" y="292282"/>
            <a:ext cx="10303974" cy="728967"/>
          </a:xfrm>
          <a:prstGeom prst="rect">
            <a:avLst/>
          </a:prstGeom>
        </p:spPr>
        <p:txBody>
          <a:bodyPr wrap="square" lIns="0" tIns="0" rIns="0" bIns="0" anchor="t">
            <a:noAutofit/>
          </a:bodyPr>
          <a:lstStyle>
            <a:lvl1pPr algn="l">
              <a:lnSpc>
                <a:spcPct val="100000"/>
              </a:lnSpc>
              <a:spcAft>
                <a:spcPts val="0"/>
              </a:spcAft>
              <a:defRPr lang="de-DE" sz="2389" b="1" kern="1200" baseline="0" dirty="0">
                <a:solidFill>
                  <a:schemeClr val="bg1"/>
                </a:solidFill>
                <a:latin typeface="Arial" pitchFamily="34" charset="0"/>
                <a:cs typeface="Arial" pitchFamily="34" charset="0"/>
              </a:defRPr>
            </a:lvl1pPr>
          </a:lstStyle>
          <a:p>
            <a:r>
              <a:rPr lang="de-DE" dirty="0"/>
              <a:t>Hier steht der Titel zu diesem Teil </a:t>
            </a:r>
            <a:br>
              <a:rPr lang="de-DE" dirty="0"/>
            </a:br>
            <a:r>
              <a:rPr lang="de-DE" dirty="0"/>
              <a:t>Ihrer Präsentation</a:t>
            </a:r>
          </a:p>
        </p:txBody>
      </p:sp>
      <p:sp>
        <p:nvSpPr>
          <p:cNvPr id="14" name="Textplatzhalter 6"/>
          <p:cNvSpPr>
            <a:spLocks noGrp="1"/>
          </p:cNvSpPr>
          <p:nvPr>
            <p:ph type="body" sz="quarter" idx="16" hasCustomPrompt="1"/>
          </p:nvPr>
        </p:nvSpPr>
        <p:spPr>
          <a:xfrm>
            <a:off x="946605" y="1590032"/>
            <a:ext cx="5032142" cy="2088823"/>
          </a:xfrm>
          <a:prstGeom prst="rect">
            <a:avLst/>
          </a:prstGeom>
        </p:spPr>
        <p:txBody>
          <a:bodyPr wrap="square" lIns="0" rIns="0">
            <a:spAutoFit/>
          </a:bodyPr>
          <a:lstStyle>
            <a:lvl1pPr marL="341391" marR="0" indent="-341391" algn="l" defTabSz="913538" rtl="0" eaLnBrk="1" fontAlgn="base" latinLnBrk="0" hangingPunct="1">
              <a:lnSpc>
                <a:spcPct val="100000"/>
              </a:lnSpc>
              <a:spcBef>
                <a:spcPts val="0"/>
              </a:spcBef>
              <a:spcAft>
                <a:spcPts val="697"/>
              </a:spcAft>
              <a:buClr>
                <a:srgbClr val="E2001A"/>
              </a:buClr>
              <a:buSzPct val="80000"/>
              <a:buFont typeface="Arial" pitchFamily="34" charset="0"/>
              <a:buChar char="▬"/>
              <a:tabLst/>
              <a:defRPr b="0" baseline="0"/>
            </a:lvl1pPr>
            <a:lvl2pPr marL="605723" indent="-250891">
              <a:spcBef>
                <a:spcPts val="50"/>
              </a:spcBef>
              <a:spcAft>
                <a:spcPts val="597"/>
              </a:spcAft>
              <a:buClrTx/>
              <a:buSzPct val="110000"/>
              <a:buFont typeface="Arial"/>
              <a:buChar char="•"/>
              <a:defRPr sz="1693" baseline="0">
                <a:solidFill>
                  <a:schemeClr val="tx1"/>
                </a:solidFill>
                <a:latin typeface="Arial" pitchFamily="34" charset="0"/>
                <a:cs typeface="Arial" pitchFamily="34" charset="0"/>
              </a:defRPr>
            </a:lvl2pPr>
            <a:lvl3pPr marL="835109" indent="-225802">
              <a:spcBef>
                <a:spcPts val="100"/>
              </a:spcBef>
              <a:spcAft>
                <a:spcPts val="498"/>
              </a:spcAft>
              <a:buClrTx/>
              <a:buSzPct val="110000"/>
              <a:buFont typeface="Arial"/>
              <a:buChar char="•"/>
              <a:defRPr sz="1394" baseline="0">
                <a:solidFill>
                  <a:schemeClr val="tx1"/>
                </a:solidFill>
                <a:latin typeface="Arial" pitchFamily="34" charset="0"/>
                <a:cs typeface="Arial" pitchFamily="34" charset="0"/>
              </a:defRPr>
            </a:lvl3pPr>
            <a:lvl4pPr marL="1370306" indent="0">
              <a:buFontTx/>
              <a:buNone/>
              <a:defRPr/>
            </a:lvl4pPr>
            <a:lvl5pPr marL="1822334" indent="0">
              <a:buFontTx/>
              <a:buNone/>
              <a:defRPr/>
            </a:lvl5pPr>
          </a:lstStyle>
          <a:p>
            <a:pPr lvl="0"/>
            <a:r>
              <a:rPr lang="de-DE" dirty="0"/>
              <a:t>Aufzählungspunkt oder Text</a:t>
            </a:r>
          </a:p>
          <a:p>
            <a:pPr lvl="0"/>
            <a:r>
              <a:rPr lang="de-DE" dirty="0"/>
              <a:t>Aufzählungspunkt zwei</a:t>
            </a:r>
          </a:p>
          <a:p>
            <a:pPr lvl="1"/>
            <a:r>
              <a:rPr lang="de-DE" dirty="0"/>
              <a:t>Zweite Ebene </a:t>
            </a:r>
            <a:r>
              <a:rPr lang="de-DE" dirty="0" err="1"/>
              <a:t>Bulletpoint</a:t>
            </a:r>
            <a:endParaRPr lang="de-DE" dirty="0"/>
          </a:p>
          <a:p>
            <a:pPr lvl="1"/>
            <a:r>
              <a:rPr lang="de-DE" dirty="0"/>
              <a:t>Zweite Ebene </a:t>
            </a:r>
            <a:r>
              <a:rPr lang="de-DE" dirty="0" err="1"/>
              <a:t>Bulletpoint</a:t>
            </a:r>
            <a:endParaRPr lang="de-DE" dirty="0"/>
          </a:p>
          <a:p>
            <a:pPr lvl="2"/>
            <a:r>
              <a:rPr lang="de-DE" dirty="0"/>
              <a:t>Dritte Ebene </a:t>
            </a:r>
          </a:p>
          <a:p>
            <a:pPr lvl="2"/>
            <a:r>
              <a:rPr lang="de-DE" dirty="0"/>
              <a:t>dritter </a:t>
            </a:r>
            <a:r>
              <a:rPr lang="de-DE" dirty="0" err="1"/>
              <a:t>Bulletpoint</a:t>
            </a:r>
            <a:endParaRPr lang="de-DE" dirty="0"/>
          </a:p>
        </p:txBody>
      </p:sp>
      <p:sp>
        <p:nvSpPr>
          <p:cNvPr id="16" name="Textplatzhalter 6"/>
          <p:cNvSpPr>
            <a:spLocks noGrp="1"/>
          </p:cNvSpPr>
          <p:nvPr>
            <p:ph type="body" sz="quarter" idx="17" hasCustomPrompt="1"/>
          </p:nvPr>
        </p:nvSpPr>
        <p:spPr>
          <a:xfrm>
            <a:off x="6198497" y="1590032"/>
            <a:ext cx="5032142" cy="2088823"/>
          </a:xfrm>
          <a:prstGeom prst="rect">
            <a:avLst/>
          </a:prstGeom>
        </p:spPr>
        <p:txBody>
          <a:bodyPr wrap="square" lIns="0" rIns="0">
            <a:spAutoFit/>
          </a:bodyPr>
          <a:lstStyle>
            <a:lvl1pPr marL="341391" marR="0" indent="-341391" algn="l" defTabSz="913538" rtl="0" eaLnBrk="1" fontAlgn="base" latinLnBrk="0" hangingPunct="1">
              <a:lnSpc>
                <a:spcPct val="100000"/>
              </a:lnSpc>
              <a:spcBef>
                <a:spcPts val="0"/>
              </a:spcBef>
              <a:spcAft>
                <a:spcPts val="697"/>
              </a:spcAft>
              <a:buClr>
                <a:srgbClr val="E2001A"/>
              </a:buClr>
              <a:buSzPct val="80000"/>
              <a:buFont typeface="Arial" pitchFamily="34" charset="0"/>
              <a:buChar char="▬"/>
              <a:tabLst/>
              <a:defRPr b="0" baseline="0"/>
            </a:lvl1pPr>
            <a:lvl2pPr marL="605723" indent="-250891">
              <a:spcBef>
                <a:spcPts val="50"/>
              </a:spcBef>
              <a:spcAft>
                <a:spcPts val="597"/>
              </a:spcAft>
              <a:buClrTx/>
              <a:buSzPct val="110000"/>
              <a:buFont typeface="Arial"/>
              <a:buChar char="•"/>
              <a:defRPr sz="1693" baseline="0">
                <a:solidFill>
                  <a:schemeClr val="tx1"/>
                </a:solidFill>
                <a:latin typeface="Arial" pitchFamily="34" charset="0"/>
                <a:cs typeface="Arial" pitchFamily="34" charset="0"/>
              </a:defRPr>
            </a:lvl2pPr>
            <a:lvl3pPr marL="835109" indent="-225802">
              <a:spcBef>
                <a:spcPts val="100"/>
              </a:spcBef>
              <a:spcAft>
                <a:spcPts val="498"/>
              </a:spcAft>
              <a:buClrTx/>
              <a:buSzPct val="110000"/>
              <a:buFont typeface="Arial"/>
              <a:buChar char="•"/>
              <a:defRPr sz="1394" baseline="0">
                <a:solidFill>
                  <a:schemeClr val="tx1"/>
                </a:solidFill>
                <a:latin typeface="Arial" pitchFamily="34" charset="0"/>
                <a:cs typeface="Arial" pitchFamily="34" charset="0"/>
              </a:defRPr>
            </a:lvl3pPr>
            <a:lvl4pPr marL="1370306" indent="0">
              <a:buFontTx/>
              <a:buNone/>
              <a:defRPr/>
            </a:lvl4pPr>
            <a:lvl5pPr marL="1822334" indent="0">
              <a:buFontTx/>
              <a:buNone/>
              <a:defRPr/>
            </a:lvl5pPr>
          </a:lstStyle>
          <a:p>
            <a:pPr lvl="0"/>
            <a:r>
              <a:rPr lang="de-DE" dirty="0"/>
              <a:t>Aufzählungspunkt oder Text</a:t>
            </a:r>
          </a:p>
          <a:p>
            <a:pPr lvl="0"/>
            <a:r>
              <a:rPr lang="de-DE" dirty="0"/>
              <a:t>Aufzählungspunkt zwei</a:t>
            </a:r>
          </a:p>
          <a:p>
            <a:pPr lvl="1"/>
            <a:r>
              <a:rPr lang="de-DE" dirty="0"/>
              <a:t>Zweite Ebene </a:t>
            </a:r>
            <a:r>
              <a:rPr lang="de-DE" dirty="0" err="1"/>
              <a:t>Bulletpoint</a:t>
            </a:r>
            <a:endParaRPr lang="de-DE" dirty="0"/>
          </a:p>
          <a:p>
            <a:pPr lvl="1"/>
            <a:r>
              <a:rPr lang="de-DE" dirty="0"/>
              <a:t>Zweite Ebene </a:t>
            </a:r>
            <a:r>
              <a:rPr lang="de-DE" dirty="0" err="1"/>
              <a:t>Bulletpoint</a:t>
            </a:r>
            <a:endParaRPr lang="de-DE" dirty="0"/>
          </a:p>
          <a:p>
            <a:pPr lvl="2"/>
            <a:r>
              <a:rPr lang="de-DE" dirty="0"/>
              <a:t>Dritte Ebene </a:t>
            </a:r>
          </a:p>
          <a:p>
            <a:pPr lvl="2"/>
            <a:r>
              <a:rPr lang="de-DE" dirty="0"/>
              <a:t>dritter </a:t>
            </a:r>
            <a:r>
              <a:rPr lang="de-DE" dirty="0" err="1"/>
              <a:t>Bulletpoint</a:t>
            </a:r>
            <a:endParaRPr lang="de-DE" dirty="0"/>
          </a:p>
        </p:txBody>
      </p:sp>
      <p:sp>
        <p:nvSpPr>
          <p:cNvPr id="8" name="Rectangle 3"/>
          <p:cNvSpPr>
            <a:spLocks noGrp="1" noChangeArrowheads="1"/>
          </p:cNvSpPr>
          <p:nvPr>
            <p:ph type="ftr" sz="quarter" idx="3"/>
          </p:nvPr>
        </p:nvSpPr>
        <p:spPr bwMode="auto">
          <a:xfrm>
            <a:off x="3633491" y="6586987"/>
            <a:ext cx="7506028" cy="250897"/>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3538" eaLnBrk="0" hangingPunct="0">
              <a:lnSpc>
                <a:spcPct val="100000"/>
              </a:lnSpc>
              <a:spcBef>
                <a:spcPct val="0"/>
              </a:spcBef>
              <a:spcAft>
                <a:spcPts val="199"/>
              </a:spcAft>
              <a:defRPr sz="996"/>
            </a:lvl1pPr>
          </a:lstStyle>
          <a:p>
            <a:r>
              <a:rPr lang="de-DE" dirty="0"/>
              <a:t>Thema, 0. Monat 2014, © Bundesagentur für Arbeit</a:t>
            </a:r>
          </a:p>
        </p:txBody>
      </p:sp>
    </p:spTree>
    <p:extLst>
      <p:ext uri="{BB962C8B-B14F-4D97-AF65-F5344CB8AC3E}">
        <p14:creationId xmlns:p14="http://schemas.microsoft.com/office/powerpoint/2010/main" val="2511050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und Bild">
    <p:spTree>
      <p:nvGrpSpPr>
        <p:cNvPr id="1" name=""/>
        <p:cNvGrpSpPr/>
        <p:nvPr/>
      </p:nvGrpSpPr>
      <p:grpSpPr>
        <a:xfrm>
          <a:off x="0" y="0"/>
          <a:ext cx="0" cy="0"/>
          <a:chOff x="0" y="0"/>
          <a:chExt cx="0" cy="0"/>
        </a:xfrm>
      </p:grpSpPr>
      <p:sp>
        <p:nvSpPr>
          <p:cNvPr id="10" name="Bildplatzhalter 4"/>
          <p:cNvSpPr>
            <a:spLocks noGrp="1"/>
          </p:cNvSpPr>
          <p:nvPr>
            <p:ph type="pic" sz="quarter" idx="15" hasCustomPrompt="1"/>
          </p:nvPr>
        </p:nvSpPr>
        <p:spPr>
          <a:xfrm>
            <a:off x="6086513" y="1661719"/>
            <a:ext cx="5144126" cy="2683983"/>
          </a:xfrm>
          <a:prstGeom prst="rect">
            <a:avLst/>
          </a:prstGeom>
        </p:spPr>
        <p:txBody>
          <a:bodyPr/>
          <a:lstStyle>
            <a:lvl1pPr marL="0" indent="0">
              <a:buFontTx/>
              <a:buNone/>
              <a:defRPr/>
            </a:lvl1pPr>
          </a:lstStyle>
          <a:p>
            <a:r>
              <a:rPr lang="de-DE" dirty="0"/>
              <a:t>Abbildung</a:t>
            </a:r>
          </a:p>
        </p:txBody>
      </p:sp>
      <p:sp>
        <p:nvSpPr>
          <p:cNvPr id="8" name="Titel 4"/>
          <p:cNvSpPr>
            <a:spLocks noGrp="1"/>
          </p:cNvSpPr>
          <p:nvPr>
            <p:ph type="title" hasCustomPrompt="1"/>
          </p:nvPr>
        </p:nvSpPr>
        <p:spPr>
          <a:xfrm>
            <a:off x="926666" y="292282"/>
            <a:ext cx="10303974" cy="728967"/>
          </a:xfrm>
          <a:prstGeom prst="rect">
            <a:avLst/>
          </a:prstGeom>
        </p:spPr>
        <p:txBody>
          <a:bodyPr wrap="square" lIns="0" tIns="0" rIns="0" bIns="0" anchor="t">
            <a:noAutofit/>
          </a:bodyPr>
          <a:lstStyle>
            <a:lvl1pPr algn="l">
              <a:lnSpc>
                <a:spcPct val="100000"/>
              </a:lnSpc>
              <a:spcAft>
                <a:spcPts val="0"/>
              </a:spcAft>
              <a:defRPr lang="de-DE" sz="2389" b="1" kern="1200" baseline="0" dirty="0">
                <a:solidFill>
                  <a:schemeClr val="bg1"/>
                </a:solidFill>
                <a:latin typeface="Arial" pitchFamily="34" charset="0"/>
                <a:cs typeface="Arial" pitchFamily="34" charset="0"/>
              </a:defRPr>
            </a:lvl1pPr>
          </a:lstStyle>
          <a:p>
            <a:r>
              <a:rPr lang="de-DE" dirty="0"/>
              <a:t>Hier steht der Titel zu diesem Teil </a:t>
            </a:r>
            <a:br>
              <a:rPr lang="de-DE" dirty="0"/>
            </a:br>
            <a:r>
              <a:rPr lang="de-DE" dirty="0"/>
              <a:t>Ihrer Präsentation</a:t>
            </a:r>
          </a:p>
        </p:txBody>
      </p:sp>
      <p:sp>
        <p:nvSpPr>
          <p:cNvPr id="7" name="Textplatzhalter 6"/>
          <p:cNvSpPr>
            <a:spLocks noGrp="1"/>
          </p:cNvSpPr>
          <p:nvPr>
            <p:ph type="body" sz="quarter" idx="17" hasCustomPrompt="1"/>
          </p:nvPr>
        </p:nvSpPr>
        <p:spPr>
          <a:xfrm>
            <a:off x="946605" y="1590032"/>
            <a:ext cx="5032142" cy="2088823"/>
          </a:xfrm>
          <a:prstGeom prst="rect">
            <a:avLst/>
          </a:prstGeom>
        </p:spPr>
        <p:txBody>
          <a:bodyPr wrap="square" lIns="0" rIns="0">
            <a:spAutoFit/>
          </a:bodyPr>
          <a:lstStyle>
            <a:lvl1pPr marL="341391" marR="0" indent="-341391" algn="l" defTabSz="913538" rtl="0" eaLnBrk="1" fontAlgn="base" latinLnBrk="0" hangingPunct="1">
              <a:lnSpc>
                <a:spcPct val="100000"/>
              </a:lnSpc>
              <a:spcBef>
                <a:spcPts val="0"/>
              </a:spcBef>
              <a:spcAft>
                <a:spcPts val="697"/>
              </a:spcAft>
              <a:buClr>
                <a:srgbClr val="E2001A"/>
              </a:buClr>
              <a:buSzPct val="80000"/>
              <a:buFont typeface="Arial" pitchFamily="34" charset="0"/>
              <a:buChar char="▬"/>
              <a:tabLst/>
              <a:defRPr b="0" baseline="0"/>
            </a:lvl1pPr>
            <a:lvl2pPr marL="605723" indent="-250891">
              <a:spcBef>
                <a:spcPts val="50"/>
              </a:spcBef>
              <a:spcAft>
                <a:spcPts val="597"/>
              </a:spcAft>
              <a:buClrTx/>
              <a:buSzPct val="110000"/>
              <a:buFont typeface="Arial"/>
              <a:buChar char="•"/>
              <a:defRPr sz="1693" baseline="0">
                <a:solidFill>
                  <a:schemeClr val="tx1"/>
                </a:solidFill>
                <a:latin typeface="Arial" pitchFamily="34" charset="0"/>
                <a:cs typeface="Arial" pitchFamily="34" charset="0"/>
              </a:defRPr>
            </a:lvl2pPr>
            <a:lvl3pPr marL="835109" indent="-225802">
              <a:spcBef>
                <a:spcPts val="100"/>
              </a:spcBef>
              <a:spcAft>
                <a:spcPts val="498"/>
              </a:spcAft>
              <a:buClrTx/>
              <a:buSzPct val="110000"/>
              <a:buFont typeface="Arial"/>
              <a:buChar char="•"/>
              <a:defRPr sz="1394" baseline="0">
                <a:solidFill>
                  <a:schemeClr val="tx1"/>
                </a:solidFill>
                <a:latin typeface="Arial" pitchFamily="34" charset="0"/>
                <a:cs typeface="Arial" pitchFamily="34" charset="0"/>
              </a:defRPr>
            </a:lvl3pPr>
            <a:lvl4pPr marL="1370306" indent="0">
              <a:buFontTx/>
              <a:buNone/>
              <a:defRPr/>
            </a:lvl4pPr>
            <a:lvl5pPr marL="1822334" indent="0">
              <a:buFontTx/>
              <a:buNone/>
              <a:defRPr/>
            </a:lvl5pPr>
          </a:lstStyle>
          <a:p>
            <a:pPr lvl="0"/>
            <a:r>
              <a:rPr lang="de-DE" dirty="0"/>
              <a:t>Aufzählungspunkt oder Text</a:t>
            </a:r>
          </a:p>
          <a:p>
            <a:pPr lvl="0"/>
            <a:r>
              <a:rPr lang="de-DE" dirty="0"/>
              <a:t>Aufzählungspunkt zwei</a:t>
            </a:r>
          </a:p>
          <a:p>
            <a:pPr lvl="1"/>
            <a:r>
              <a:rPr lang="de-DE" dirty="0"/>
              <a:t>Zweite Ebene </a:t>
            </a:r>
            <a:r>
              <a:rPr lang="de-DE" dirty="0" err="1"/>
              <a:t>Bulletpoint</a:t>
            </a:r>
            <a:endParaRPr lang="de-DE" dirty="0"/>
          </a:p>
          <a:p>
            <a:pPr lvl="1"/>
            <a:r>
              <a:rPr lang="de-DE" dirty="0"/>
              <a:t>Zweite Ebene </a:t>
            </a:r>
            <a:r>
              <a:rPr lang="de-DE" dirty="0" err="1"/>
              <a:t>Bulletpoint</a:t>
            </a:r>
            <a:endParaRPr lang="de-DE" dirty="0"/>
          </a:p>
          <a:p>
            <a:pPr lvl="2"/>
            <a:r>
              <a:rPr lang="de-DE" dirty="0"/>
              <a:t>Dritte Ebene </a:t>
            </a:r>
          </a:p>
          <a:p>
            <a:pPr lvl="2"/>
            <a:r>
              <a:rPr lang="de-DE" dirty="0"/>
              <a:t>dritter </a:t>
            </a:r>
            <a:r>
              <a:rPr lang="de-DE" dirty="0" err="1"/>
              <a:t>Bulletpoint</a:t>
            </a:r>
            <a:endParaRPr lang="de-DE" dirty="0"/>
          </a:p>
        </p:txBody>
      </p:sp>
      <p:sp>
        <p:nvSpPr>
          <p:cNvPr id="9" name="Rectangle 3"/>
          <p:cNvSpPr>
            <a:spLocks noGrp="1" noChangeArrowheads="1"/>
          </p:cNvSpPr>
          <p:nvPr>
            <p:ph type="ftr" sz="quarter" idx="3"/>
          </p:nvPr>
        </p:nvSpPr>
        <p:spPr bwMode="auto">
          <a:xfrm>
            <a:off x="3633491" y="6586987"/>
            <a:ext cx="7506028" cy="250897"/>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3538" eaLnBrk="0" hangingPunct="0">
              <a:lnSpc>
                <a:spcPct val="100000"/>
              </a:lnSpc>
              <a:spcBef>
                <a:spcPct val="0"/>
              </a:spcBef>
              <a:spcAft>
                <a:spcPts val="199"/>
              </a:spcAft>
              <a:defRPr sz="996"/>
            </a:lvl1pPr>
          </a:lstStyle>
          <a:p>
            <a:r>
              <a:rPr lang="de-DE" dirty="0"/>
              <a:t>Thema, 0. Monat 2014, © Bundesagentur für Arbeit</a:t>
            </a:r>
          </a:p>
        </p:txBody>
      </p:sp>
    </p:spTree>
    <p:extLst>
      <p:ext uri="{BB962C8B-B14F-4D97-AF65-F5344CB8AC3E}">
        <p14:creationId xmlns:p14="http://schemas.microsoft.com/office/powerpoint/2010/main" val="2343367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 und Bild hoch">
    <p:spTree>
      <p:nvGrpSpPr>
        <p:cNvPr id="1" name=""/>
        <p:cNvGrpSpPr/>
        <p:nvPr/>
      </p:nvGrpSpPr>
      <p:grpSpPr>
        <a:xfrm>
          <a:off x="0" y="0"/>
          <a:ext cx="0" cy="0"/>
          <a:chOff x="0" y="0"/>
          <a:chExt cx="0" cy="0"/>
        </a:xfrm>
      </p:grpSpPr>
      <p:sp>
        <p:nvSpPr>
          <p:cNvPr id="5" name="Bildplatzhalter 4"/>
          <p:cNvSpPr>
            <a:spLocks noGrp="1"/>
          </p:cNvSpPr>
          <p:nvPr>
            <p:ph type="pic" sz="quarter" idx="13" hasCustomPrompt="1"/>
          </p:nvPr>
        </p:nvSpPr>
        <p:spPr>
          <a:xfrm>
            <a:off x="6086513" y="1661717"/>
            <a:ext cx="5144126" cy="4850142"/>
          </a:xfrm>
          <a:prstGeom prst="rect">
            <a:avLst/>
          </a:prstGeom>
        </p:spPr>
        <p:txBody>
          <a:bodyPr/>
          <a:lstStyle>
            <a:lvl1pPr marL="0" indent="0">
              <a:buFontTx/>
              <a:buNone/>
              <a:defRPr/>
            </a:lvl1pPr>
          </a:lstStyle>
          <a:p>
            <a:r>
              <a:rPr lang="de-DE" dirty="0"/>
              <a:t>Abbildung</a:t>
            </a:r>
          </a:p>
        </p:txBody>
      </p:sp>
      <p:sp>
        <p:nvSpPr>
          <p:cNvPr id="8" name="Titel 4"/>
          <p:cNvSpPr>
            <a:spLocks noGrp="1"/>
          </p:cNvSpPr>
          <p:nvPr>
            <p:ph type="title" hasCustomPrompt="1"/>
          </p:nvPr>
        </p:nvSpPr>
        <p:spPr>
          <a:xfrm>
            <a:off x="926666" y="292282"/>
            <a:ext cx="10303974" cy="728967"/>
          </a:xfrm>
          <a:prstGeom prst="rect">
            <a:avLst/>
          </a:prstGeom>
        </p:spPr>
        <p:txBody>
          <a:bodyPr wrap="square" lIns="0" tIns="0" rIns="0" bIns="0" anchor="t">
            <a:noAutofit/>
          </a:bodyPr>
          <a:lstStyle>
            <a:lvl1pPr algn="l">
              <a:lnSpc>
                <a:spcPct val="100000"/>
              </a:lnSpc>
              <a:spcAft>
                <a:spcPts val="0"/>
              </a:spcAft>
              <a:defRPr lang="de-DE" sz="2389" b="1" kern="1200" baseline="0" dirty="0">
                <a:solidFill>
                  <a:schemeClr val="bg1"/>
                </a:solidFill>
                <a:latin typeface="Arial" pitchFamily="34" charset="0"/>
                <a:cs typeface="Arial" pitchFamily="34" charset="0"/>
              </a:defRPr>
            </a:lvl1pPr>
          </a:lstStyle>
          <a:p>
            <a:r>
              <a:rPr lang="de-DE" dirty="0"/>
              <a:t>Hier steht der Titel zu diesem Teil </a:t>
            </a:r>
            <a:br>
              <a:rPr lang="de-DE" dirty="0"/>
            </a:br>
            <a:r>
              <a:rPr lang="de-DE" dirty="0"/>
              <a:t>Ihrer Präsentation</a:t>
            </a:r>
          </a:p>
        </p:txBody>
      </p:sp>
      <p:sp>
        <p:nvSpPr>
          <p:cNvPr id="6" name="Textplatzhalter 6"/>
          <p:cNvSpPr>
            <a:spLocks noGrp="1"/>
          </p:cNvSpPr>
          <p:nvPr>
            <p:ph type="body" sz="quarter" idx="16" hasCustomPrompt="1"/>
          </p:nvPr>
        </p:nvSpPr>
        <p:spPr>
          <a:xfrm>
            <a:off x="946605" y="1590032"/>
            <a:ext cx="5032142" cy="2088823"/>
          </a:xfrm>
          <a:prstGeom prst="rect">
            <a:avLst/>
          </a:prstGeom>
        </p:spPr>
        <p:txBody>
          <a:bodyPr wrap="square" lIns="0" rIns="0">
            <a:spAutoFit/>
          </a:bodyPr>
          <a:lstStyle>
            <a:lvl1pPr marL="341391" marR="0" indent="-341391" algn="l" defTabSz="913538" rtl="0" eaLnBrk="1" fontAlgn="base" latinLnBrk="0" hangingPunct="1">
              <a:lnSpc>
                <a:spcPct val="100000"/>
              </a:lnSpc>
              <a:spcBef>
                <a:spcPts val="0"/>
              </a:spcBef>
              <a:spcAft>
                <a:spcPts val="697"/>
              </a:spcAft>
              <a:buClr>
                <a:srgbClr val="E2001A"/>
              </a:buClr>
              <a:buSzPct val="80000"/>
              <a:buFont typeface="Arial" pitchFamily="34" charset="0"/>
              <a:buChar char="▬"/>
              <a:tabLst/>
              <a:defRPr b="0" baseline="0"/>
            </a:lvl1pPr>
            <a:lvl2pPr marL="605723" indent="-250891">
              <a:spcBef>
                <a:spcPts val="50"/>
              </a:spcBef>
              <a:spcAft>
                <a:spcPts val="597"/>
              </a:spcAft>
              <a:buClrTx/>
              <a:buSzPct val="110000"/>
              <a:buFont typeface="Arial"/>
              <a:buChar char="•"/>
              <a:defRPr sz="1693" baseline="0">
                <a:solidFill>
                  <a:schemeClr val="tx1"/>
                </a:solidFill>
                <a:latin typeface="Arial" pitchFamily="34" charset="0"/>
                <a:cs typeface="Arial" pitchFamily="34" charset="0"/>
              </a:defRPr>
            </a:lvl2pPr>
            <a:lvl3pPr marL="835109" indent="-225802">
              <a:spcBef>
                <a:spcPts val="100"/>
              </a:spcBef>
              <a:spcAft>
                <a:spcPts val="498"/>
              </a:spcAft>
              <a:buClrTx/>
              <a:buSzPct val="110000"/>
              <a:buFont typeface="Arial"/>
              <a:buChar char="•"/>
              <a:defRPr sz="1394" baseline="0">
                <a:solidFill>
                  <a:schemeClr val="tx1"/>
                </a:solidFill>
                <a:latin typeface="Arial" pitchFamily="34" charset="0"/>
                <a:cs typeface="Arial" pitchFamily="34" charset="0"/>
              </a:defRPr>
            </a:lvl3pPr>
            <a:lvl4pPr marL="1370306" indent="0">
              <a:buFontTx/>
              <a:buNone/>
              <a:defRPr/>
            </a:lvl4pPr>
            <a:lvl5pPr marL="1822334" indent="0">
              <a:buFontTx/>
              <a:buNone/>
              <a:defRPr/>
            </a:lvl5pPr>
          </a:lstStyle>
          <a:p>
            <a:pPr lvl="0"/>
            <a:r>
              <a:rPr lang="de-DE" dirty="0"/>
              <a:t>Aufzählungspunkt oder Text</a:t>
            </a:r>
          </a:p>
          <a:p>
            <a:pPr lvl="0"/>
            <a:r>
              <a:rPr lang="de-DE" dirty="0"/>
              <a:t>Aufzählungspunkt zwei</a:t>
            </a:r>
          </a:p>
          <a:p>
            <a:pPr lvl="1"/>
            <a:r>
              <a:rPr lang="de-DE" dirty="0"/>
              <a:t>Zweite Ebene </a:t>
            </a:r>
            <a:r>
              <a:rPr lang="de-DE" dirty="0" err="1"/>
              <a:t>Bulletpoint</a:t>
            </a:r>
            <a:endParaRPr lang="de-DE" dirty="0"/>
          </a:p>
          <a:p>
            <a:pPr lvl="1"/>
            <a:r>
              <a:rPr lang="de-DE" dirty="0"/>
              <a:t>Zweite Ebene </a:t>
            </a:r>
            <a:r>
              <a:rPr lang="de-DE" dirty="0" err="1"/>
              <a:t>Bulletpoint</a:t>
            </a:r>
            <a:endParaRPr lang="de-DE" dirty="0"/>
          </a:p>
          <a:p>
            <a:pPr lvl="2"/>
            <a:r>
              <a:rPr lang="de-DE" dirty="0"/>
              <a:t>Dritte Ebene </a:t>
            </a:r>
          </a:p>
          <a:p>
            <a:pPr lvl="2"/>
            <a:r>
              <a:rPr lang="de-DE" dirty="0"/>
              <a:t>dritter </a:t>
            </a:r>
            <a:r>
              <a:rPr lang="de-DE" dirty="0" err="1"/>
              <a:t>Bulletpoint</a:t>
            </a:r>
            <a:endParaRPr lang="de-DE" dirty="0"/>
          </a:p>
        </p:txBody>
      </p:sp>
      <p:sp>
        <p:nvSpPr>
          <p:cNvPr id="11" name="Rectangle 3"/>
          <p:cNvSpPr>
            <a:spLocks noGrp="1" noChangeArrowheads="1"/>
          </p:cNvSpPr>
          <p:nvPr>
            <p:ph type="ftr" sz="quarter" idx="3"/>
          </p:nvPr>
        </p:nvSpPr>
        <p:spPr bwMode="auto">
          <a:xfrm>
            <a:off x="3633491" y="6586987"/>
            <a:ext cx="7506028" cy="250897"/>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3538" eaLnBrk="0" hangingPunct="0">
              <a:lnSpc>
                <a:spcPct val="100000"/>
              </a:lnSpc>
              <a:spcBef>
                <a:spcPct val="0"/>
              </a:spcBef>
              <a:spcAft>
                <a:spcPts val="199"/>
              </a:spcAft>
              <a:defRPr sz="996"/>
            </a:lvl1pPr>
          </a:lstStyle>
          <a:p>
            <a:r>
              <a:rPr lang="de-DE" dirty="0"/>
              <a:t>Thema, 0. Monat 2014, © Bundesagentur für Arbeit</a:t>
            </a:r>
          </a:p>
        </p:txBody>
      </p:sp>
    </p:spTree>
    <p:extLst>
      <p:ext uri="{BB962C8B-B14F-4D97-AF65-F5344CB8AC3E}">
        <p14:creationId xmlns:p14="http://schemas.microsoft.com/office/powerpoint/2010/main" val="1515719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fik">
    <p:spTree>
      <p:nvGrpSpPr>
        <p:cNvPr id="1" name=""/>
        <p:cNvGrpSpPr/>
        <p:nvPr/>
      </p:nvGrpSpPr>
      <p:grpSpPr>
        <a:xfrm>
          <a:off x="0" y="0"/>
          <a:ext cx="0" cy="0"/>
          <a:chOff x="0" y="0"/>
          <a:chExt cx="0" cy="0"/>
        </a:xfrm>
      </p:grpSpPr>
      <p:sp>
        <p:nvSpPr>
          <p:cNvPr id="5" name="Bildplatzhalter 4"/>
          <p:cNvSpPr>
            <a:spLocks noGrp="1"/>
          </p:cNvSpPr>
          <p:nvPr>
            <p:ph type="pic" sz="quarter" idx="13" hasCustomPrompt="1"/>
          </p:nvPr>
        </p:nvSpPr>
        <p:spPr>
          <a:xfrm>
            <a:off x="946605" y="1590032"/>
            <a:ext cx="10284035" cy="4921828"/>
          </a:xfrm>
          <a:prstGeom prst="rect">
            <a:avLst/>
          </a:prstGeom>
        </p:spPr>
        <p:txBody>
          <a:bodyPr/>
          <a:lstStyle>
            <a:lvl1pPr marL="0" indent="0">
              <a:buFontTx/>
              <a:buNone/>
              <a:defRPr/>
            </a:lvl1pPr>
          </a:lstStyle>
          <a:p>
            <a:r>
              <a:rPr lang="de-DE" dirty="0"/>
              <a:t>Grafik</a:t>
            </a:r>
          </a:p>
        </p:txBody>
      </p:sp>
      <p:sp>
        <p:nvSpPr>
          <p:cNvPr id="7" name="Titel 4"/>
          <p:cNvSpPr>
            <a:spLocks noGrp="1"/>
          </p:cNvSpPr>
          <p:nvPr>
            <p:ph type="title" hasCustomPrompt="1"/>
          </p:nvPr>
        </p:nvSpPr>
        <p:spPr>
          <a:xfrm>
            <a:off x="926666" y="292282"/>
            <a:ext cx="10303974" cy="728967"/>
          </a:xfrm>
          <a:prstGeom prst="rect">
            <a:avLst/>
          </a:prstGeom>
        </p:spPr>
        <p:txBody>
          <a:bodyPr wrap="square" lIns="0" tIns="0" rIns="0" bIns="0" anchor="t">
            <a:noAutofit/>
          </a:bodyPr>
          <a:lstStyle>
            <a:lvl1pPr algn="l">
              <a:lnSpc>
                <a:spcPct val="100000"/>
              </a:lnSpc>
              <a:spcAft>
                <a:spcPts val="0"/>
              </a:spcAft>
              <a:defRPr lang="de-DE" sz="2389" b="1" kern="1200" baseline="0" dirty="0">
                <a:solidFill>
                  <a:schemeClr val="bg1"/>
                </a:solidFill>
                <a:latin typeface="Arial" pitchFamily="34" charset="0"/>
                <a:cs typeface="Arial" pitchFamily="34" charset="0"/>
              </a:defRPr>
            </a:lvl1pPr>
          </a:lstStyle>
          <a:p>
            <a:r>
              <a:rPr lang="de-DE" dirty="0"/>
              <a:t>Hier steht der Titel zu diesem Teil </a:t>
            </a:r>
            <a:br>
              <a:rPr lang="de-DE" dirty="0"/>
            </a:br>
            <a:r>
              <a:rPr lang="de-DE" dirty="0"/>
              <a:t>Ihrer Präsentation</a:t>
            </a:r>
          </a:p>
        </p:txBody>
      </p:sp>
      <p:sp>
        <p:nvSpPr>
          <p:cNvPr id="8" name="Rectangle 3"/>
          <p:cNvSpPr>
            <a:spLocks noGrp="1" noChangeArrowheads="1"/>
          </p:cNvSpPr>
          <p:nvPr>
            <p:ph type="ftr" sz="quarter" idx="3"/>
          </p:nvPr>
        </p:nvSpPr>
        <p:spPr bwMode="auto">
          <a:xfrm>
            <a:off x="3633491" y="6586987"/>
            <a:ext cx="7506028" cy="250897"/>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3538" eaLnBrk="0" hangingPunct="0">
              <a:lnSpc>
                <a:spcPct val="100000"/>
              </a:lnSpc>
              <a:spcBef>
                <a:spcPct val="0"/>
              </a:spcBef>
              <a:spcAft>
                <a:spcPts val="199"/>
              </a:spcAft>
              <a:defRPr sz="996"/>
            </a:lvl1pPr>
          </a:lstStyle>
          <a:p>
            <a:r>
              <a:rPr lang="de-DE" dirty="0"/>
              <a:t>Thema, 0. Monat 2014, © Bundesagentur für Arbeit</a:t>
            </a:r>
          </a:p>
        </p:txBody>
      </p:sp>
    </p:spTree>
    <p:extLst>
      <p:ext uri="{BB962C8B-B14F-4D97-AF65-F5344CB8AC3E}">
        <p14:creationId xmlns:p14="http://schemas.microsoft.com/office/powerpoint/2010/main" val="1390613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entriertes Textfeld">
    <p:spTree>
      <p:nvGrpSpPr>
        <p:cNvPr id="1" name=""/>
        <p:cNvGrpSpPr/>
        <p:nvPr/>
      </p:nvGrpSpPr>
      <p:grpSpPr>
        <a:xfrm>
          <a:off x="0" y="0"/>
          <a:ext cx="0" cy="0"/>
          <a:chOff x="0" y="0"/>
          <a:chExt cx="0" cy="0"/>
        </a:xfrm>
      </p:grpSpPr>
      <p:sp>
        <p:nvSpPr>
          <p:cNvPr id="7" name="Textplatzhalter 6"/>
          <p:cNvSpPr>
            <a:spLocks noGrp="1"/>
          </p:cNvSpPr>
          <p:nvPr>
            <p:ph type="body" sz="quarter" idx="11" hasCustomPrompt="1"/>
          </p:nvPr>
        </p:nvSpPr>
        <p:spPr>
          <a:xfrm>
            <a:off x="946605" y="1590031"/>
            <a:ext cx="10284035" cy="4921829"/>
          </a:xfrm>
          <a:prstGeom prst="rect">
            <a:avLst/>
          </a:prstGeom>
        </p:spPr>
        <p:txBody>
          <a:bodyPr wrap="square" lIns="0" tIns="0" rIns="0" bIns="0">
            <a:noAutofit/>
          </a:bodyPr>
          <a:lstStyle>
            <a:lvl1pPr marL="0" indent="0" algn="ctr">
              <a:lnSpc>
                <a:spcPct val="100000"/>
              </a:lnSpc>
              <a:spcBef>
                <a:spcPts val="0"/>
              </a:spcBef>
              <a:spcAft>
                <a:spcPts val="0"/>
              </a:spcAft>
              <a:buClr>
                <a:srgbClr val="E2001A"/>
              </a:buClr>
              <a:buFontTx/>
              <a:buNone/>
              <a:defRPr sz="3285" b="1" baseline="0">
                <a:solidFill>
                  <a:srgbClr val="E2001A"/>
                </a:solidFill>
              </a:defRPr>
            </a:lvl1pPr>
            <a:lvl2pPr marL="521570" indent="0">
              <a:spcBef>
                <a:spcPts val="0"/>
              </a:spcBef>
              <a:spcAft>
                <a:spcPts val="896"/>
              </a:spcAft>
              <a:buClr>
                <a:srgbClr val="58595B"/>
              </a:buClr>
              <a:buFontTx/>
              <a:buNone/>
              <a:defRPr sz="1991">
                <a:solidFill>
                  <a:srgbClr val="58595B"/>
                </a:solidFill>
                <a:latin typeface="Arial" pitchFamily="34" charset="0"/>
                <a:cs typeface="Arial" pitchFamily="34" charset="0"/>
              </a:defRPr>
            </a:lvl2pPr>
            <a:lvl3pPr marL="834512" indent="0">
              <a:spcBef>
                <a:spcPts val="0"/>
              </a:spcBef>
              <a:spcAft>
                <a:spcPts val="1095"/>
              </a:spcAft>
              <a:buClr>
                <a:srgbClr val="58595B"/>
              </a:buClr>
              <a:buFontTx/>
              <a:buNone/>
              <a:defRPr sz="1593">
                <a:solidFill>
                  <a:srgbClr val="58595B"/>
                </a:solidFill>
                <a:latin typeface="Arial" pitchFamily="34" charset="0"/>
                <a:cs typeface="Arial" pitchFamily="34" charset="0"/>
              </a:defRPr>
            </a:lvl3pPr>
            <a:lvl4pPr marL="1370306" indent="0">
              <a:buFontTx/>
              <a:buNone/>
              <a:defRPr/>
            </a:lvl4pPr>
            <a:lvl5pPr marL="1822334" indent="0">
              <a:buFontTx/>
              <a:buNone/>
              <a:defRPr/>
            </a:lvl5pPr>
          </a:lstStyle>
          <a:p>
            <a:pPr lvl="0"/>
            <a:r>
              <a:rPr lang="de-DE" dirty="0"/>
              <a:t/>
            </a:r>
            <a:br>
              <a:rPr lang="de-DE" dirty="0"/>
            </a:br>
            <a:r>
              <a:rPr lang="de-DE" dirty="0"/>
              <a:t>Textfeld für Kernaussagen,</a:t>
            </a:r>
            <a:br>
              <a:rPr lang="de-DE" dirty="0"/>
            </a:br>
            <a:r>
              <a:rPr lang="de-DE" dirty="0"/>
              <a:t>Zitate, Botschaften usw.</a:t>
            </a:r>
          </a:p>
        </p:txBody>
      </p:sp>
      <p:sp>
        <p:nvSpPr>
          <p:cNvPr id="4" name="Rectangle 3"/>
          <p:cNvSpPr>
            <a:spLocks noGrp="1" noChangeArrowheads="1"/>
          </p:cNvSpPr>
          <p:nvPr>
            <p:ph type="ftr" sz="quarter" idx="3"/>
          </p:nvPr>
        </p:nvSpPr>
        <p:spPr bwMode="auto">
          <a:xfrm>
            <a:off x="3633491" y="6586987"/>
            <a:ext cx="7506028" cy="250897"/>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3538" eaLnBrk="0" hangingPunct="0">
              <a:lnSpc>
                <a:spcPct val="100000"/>
              </a:lnSpc>
              <a:spcBef>
                <a:spcPct val="0"/>
              </a:spcBef>
              <a:spcAft>
                <a:spcPts val="199"/>
              </a:spcAft>
              <a:defRPr sz="996"/>
            </a:lvl1pPr>
          </a:lstStyle>
          <a:p>
            <a:r>
              <a:rPr lang="de-DE" dirty="0"/>
              <a:t>Thema, 0. Monat 2014, © Bundesagentur für Arbeit</a:t>
            </a:r>
          </a:p>
        </p:txBody>
      </p:sp>
    </p:spTree>
    <p:extLst>
      <p:ext uri="{BB962C8B-B14F-4D97-AF65-F5344CB8AC3E}">
        <p14:creationId xmlns:p14="http://schemas.microsoft.com/office/powerpoint/2010/main" val="140261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F497A9-88B0-A7F6-3283-FD9358BD0E5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4B0B62C-67ED-A89F-89CE-4BECB98679E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12D9B16-16A7-A4A5-EA5A-276BE3D4034A}"/>
              </a:ext>
            </a:extLst>
          </p:cNvPr>
          <p:cNvSpPr>
            <a:spLocks noGrp="1"/>
          </p:cNvSpPr>
          <p:nvPr>
            <p:ph type="dt" sz="half" idx="10"/>
          </p:nvPr>
        </p:nvSpPr>
        <p:spPr/>
        <p:txBody>
          <a:bodyPr/>
          <a:lstStyle/>
          <a:p>
            <a:fld id="{A03AF885-EBFB-4C90-A6DC-0FEC3939523F}" type="datetimeFigureOut">
              <a:rPr lang="de-DE" smtClean="0"/>
              <a:t>28.08.2023</a:t>
            </a:fld>
            <a:endParaRPr lang="de-DE"/>
          </a:p>
        </p:txBody>
      </p:sp>
      <p:sp>
        <p:nvSpPr>
          <p:cNvPr id="5" name="Fußzeilenplatzhalter 4">
            <a:extLst>
              <a:ext uri="{FF2B5EF4-FFF2-40B4-BE49-F238E27FC236}">
                <a16:creationId xmlns:a16="http://schemas.microsoft.com/office/drawing/2014/main" id="{A7D90284-15E2-EBB5-EA8C-003E8DC10D8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70479B7-7CB0-A2D3-A28F-E744E5831840}"/>
              </a:ext>
            </a:extLst>
          </p:cNvPr>
          <p:cNvSpPr>
            <a:spLocks noGrp="1"/>
          </p:cNvSpPr>
          <p:nvPr>
            <p:ph type="sldNum" sz="quarter" idx="12"/>
          </p:nvPr>
        </p:nvSpPr>
        <p:spPr/>
        <p:txBody>
          <a:bodyPr/>
          <a:lstStyle/>
          <a:p>
            <a:fld id="{0B90803E-E9E0-4784-952B-A97E51CD4F65}" type="slidenum">
              <a:rPr lang="de-DE" smtClean="0"/>
              <a:t>‹Nr.›</a:t>
            </a:fld>
            <a:endParaRPr lang="de-DE"/>
          </a:p>
        </p:txBody>
      </p:sp>
    </p:spTree>
    <p:extLst>
      <p:ext uri="{BB962C8B-B14F-4D97-AF65-F5344CB8AC3E}">
        <p14:creationId xmlns:p14="http://schemas.microsoft.com/office/powerpoint/2010/main" val="2585140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20"/>
          <p:cNvSpPr>
            <a:spLocks noGrp="1" noChangeArrowheads="1"/>
          </p:cNvSpPr>
          <p:nvPr>
            <p:ph type="ftr" idx="10"/>
          </p:nvPr>
        </p:nvSpPr>
        <p:spPr>
          <a:ln/>
        </p:spPr>
        <p:txBody>
          <a:bodyPr/>
          <a:lstStyle>
            <a:lvl1pPr>
              <a:defRPr/>
            </a:lvl1pPr>
          </a:lstStyle>
          <a:p>
            <a:pPr>
              <a:defRPr/>
            </a:pPr>
            <a:r>
              <a:rPr lang="de-DE" altLang="de-DE"/>
              <a:t>Thema, 0. Monat 2014, © Bundesagentur für Arbeit</a:t>
            </a:r>
          </a:p>
        </p:txBody>
      </p:sp>
    </p:spTree>
    <p:extLst>
      <p:ext uri="{BB962C8B-B14F-4D97-AF65-F5344CB8AC3E}">
        <p14:creationId xmlns:p14="http://schemas.microsoft.com/office/powerpoint/2010/main" val="3583435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E5CB0-5ACF-3B5A-DC62-F9168CE2F79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396773D-1361-FE98-848A-DC0AEBC02D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08F9E58-1DBC-2F46-2AA0-A5656EC9436F}"/>
              </a:ext>
            </a:extLst>
          </p:cNvPr>
          <p:cNvSpPr>
            <a:spLocks noGrp="1"/>
          </p:cNvSpPr>
          <p:nvPr>
            <p:ph type="dt" sz="half" idx="10"/>
          </p:nvPr>
        </p:nvSpPr>
        <p:spPr/>
        <p:txBody>
          <a:bodyPr/>
          <a:lstStyle/>
          <a:p>
            <a:fld id="{A03AF885-EBFB-4C90-A6DC-0FEC3939523F}" type="datetimeFigureOut">
              <a:rPr lang="de-DE" smtClean="0"/>
              <a:t>28.08.2023</a:t>
            </a:fld>
            <a:endParaRPr lang="de-DE"/>
          </a:p>
        </p:txBody>
      </p:sp>
      <p:sp>
        <p:nvSpPr>
          <p:cNvPr id="5" name="Fußzeilenplatzhalter 4">
            <a:extLst>
              <a:ext uri="{FF2B5EF4-FFF2-40B4-BE49-F238E27FC236}">
                <a16:creationId xmlns:a16="http://schemas.microsoft.com/office/drawing/2014/main" id="{7855459C-9F7B-D5E7-F6A0-0C8F6859F99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9D15877-3B18-7C68-557C-29505944ABDB}"/>
              </a:ext>
            </a:extLst>
          </p:cNvPr>
          <p:cNvSpPr>
            <a:spLocks noGrp="1"/>
          </p:cNvSpPr>
          <p:nvPr>
            <p:ph type="sldNum" sz="quarter" idx="12"/>
          </p:nvPr>
        </p:nvSpPr>
        <p:spPr/>
        <p:txBody>
          <a:bodyPr/>
          <a:lstStyle/>
          <a:p>
            <a:fld id="{0B90803E-E9E0-4784-952B-A97E51CD4F65}" type="slidenum">
              <a:rPr lang="de-DE" smtClean="0"/>
              <a:t>‹Nr.›</a:t>
            </a:fld>
            <a:endParaRPr lang="de-DE"/>
          </a:p>
        </p:txBody>
      </p:sp>
    </p:spTree>
    <p:extLst>
      <p:ext uri="{BB962C8B-B14F-4D97-AF65-F5344CB8AC3E}">
        <p14:creationId xmlns:p14="http://schemas.microsoft.com/office/powerpoint/2010/main" val="287878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24DF8-41A0-0DD1-BDB3-017CC02321D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F6B7098-3B9F-FB0D-5A3C-8F3458BC282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7796EC9-42E2-7D92-EAE4-0AA2698D061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1454176-F311-E91A-543E-879EFA98B10C}"/>
              </a:ext>
            </a:extLst>
          </p:cNvPr>
          <p:cNvSpPr>
            <a:spLocks noGrp="1"/>
          </p:cNvSpPr>
          <p:nvPr>
            <p:ph type="dt" sz="half" idx="10"/>
          </p:nvPr>
        </p:nvSpPr>
        <p:spPr/>
        <p:txBody>
          <a:bodyPr/>
          <a:lstStyle/>
          <a:p>
            <a:fld id="{A03AF885-EBFB-4C90-A6DC-0FEC3939523F}" type="datetimeFigureOut">
              <a:rPr lang="de-DE" smtClean="0"/>
              <a:t>28.08.2023</a:t>
            </a:fld>
            <a:endParaRPr lang="de-DE"/>
          </a:p>
        </p:txBody>
      </p:sp>
      <p:sp>
        <p:nvSpPr>
          <p:cNvPr id="6" name="Fußzeilenplatzhalter 5">
            <a:extLst>
              <a:ext uri="{FF2B5EF4-FFF2-40B4-BE49-F238E27FC236}">
                <a16:creationId xmlns:a16="http://schemas.microsoft.com/office/drawing/2014/main" id="{7DD8C481-7374-4A0E-8776-7CAE852C43B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33D8768-CA7F-1B80-E8CF-40A0C0DEAA4E}"/>
              </a:ext>
            </a:extLst>
          </p:cNvPr>
          <p:cNvSpPr>
            <a:spLocks noGrp="1"/>
          </p:cNvSpPr>
          <p:nvPr>
            <p:ph type="sldNum" sz="quarter" idx="12"/>
          </p:nvPr>
        </p:nvSpPr>
        <p:spPr/>
        <p:txBody>
          <a:bodyPr/>
          <a:lstStyle/>
          <a:p>
            <a:fld id="{0B90803E-E9E0-4784-952B-A97E51CD4F65}" type="slidenum">
              <a:rPr lang="de-DE" smtClean="0"/>
              <a:t>‹Nr.›</a:t>
            </a:fld>
            <a:endParaRPr lang="de-DE"/>
          </a:p>
        </p:txBody>
      </p:sp>
    </p:spTree>
    <p:extLst>
      <p:ext uri="{BB962C8B-B14F-4D97-AF65-F5344CB8AC3E}">
        <p14:creationId xmlns:p14="http://schemas.microsoft.com/office/powerpoint/2010/main" val="2252970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84F5B4-B57F-7779-03A1-F52B532E28D8}"/>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CE9D070-A9B3-D3FC-B81F-46EB60A933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B3C67F5-B9DB-1BDB-FC18-327CBC17728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FDD0E21-1BA9-92DB-6EF6-F885BD01F9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57B3626-0C8A-D2AA-DB77-03CB8E2D41B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CA1E983-82D6-DEEB-8CDE-8C04B65B5C06}"/>
              </a:ext>
            </a:extLst>
          </p:cNvPr>
          <p:cNvSpPr>
            <a:spLocks noGrp="1"/>
          </p:cNvSpPr>
          <p:nvPr>
            <p:ph type="dt" sz="half" idx="10"/>
          </p:nvPr>
        </p:nvSpPr>
        <p:spPr/>
        <p:txBody>
          <a:bodyPr/>
          <a:lstStyle/>
          <a:p>
            <a:fld id="{A03AF885-EBFB-4C90-A6DC-0FEC3939523F}" type="datetimeFigureOut">
              <a:rPr lang="de-DE" smtClean="0"/>
              <a:t>28.08.2023</a:t>
            </a:fld>
            <a:endParaRPr lang="de-DE"/>
          </a:p>
        </p:txBody>
      </p:sp>
      <p:sp>
        <p:nvSpPr>
          <p:cNvPr id="8" name="Fußzeilenplatzhalter 7">
            <a:extLst>
              <a:ext uri="{FF2B5EF4-FFF2-40B4-BE49-F238E27FC236}">
                <a16:creationId xmlns:a16="http://schemas.microsoft.com/office/drawing/2014/main" id="{3C3D0CA0-6A96-501F-E905-2C752C3CF86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3D66A42-79FA-0B72-CE90-D70E34865C68}"/>
              </a:ext>
            </a:extLst>
          </p:cNvPr>
          <p:cNvSpPr>
            <a:spLocks noGrp="1"/>
          </p:cNvSpPr>
          <p:nvPr>
            <p:ph type="sldNum" sz="quarter" idx="12"/>
          </p:nvPr>
        </p:nvSpPr>
        <p:spPr/>
        <p:txBody>
          <a:bodyPr/>
          <a:lstStyle/>
          <a:p>
            <a:fld id="{0B90803E-E9E0-4784-952B-A97E51CD4F65}" type="slidenum">
              <a:rPr lang="de-DE" smtClean="0"/>
              <a:t>‹Nr.›</a:t>
            </a:fld>
            <a:endParaRPr lang="de-DE"/>
          </a:p>
        </p:txBody>
      </p:sp>
    </p:spTree>
    <p:extLst>
      <p:ext uri="{BB962C8B-B14F-4D97-AF65-F5344CB8AC3E}">
        <p14:creationId xmlns:p14="http://schemas.microsoft.com/office/powerpoint/2010/main" val="50465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46AE09-89A6-88A6-8E0B-8EBEF39C24E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1246332-1D3B-9BD4-E5F9-C99B8671995F}"/>
              </a:ext>
            </a:extLst>
          </p:cNvPr>
          <p:cNvSpPr>
            <a:spLocks noGrp="1"/>
          </p:cNvSpPr>
          <p:nvPr>
            <p:ph type="dt" sz="half" idx="10"/>
          </p:nvPr>
        </p:nvSpPr>
        <p:spPr/>
        <p:txBody>
          <a:bodyPr/>
          <a:lstStyle/>
          <a:p>
            <a:fld id="{A03AF885-EBFB-4C90-A6DC-0FEC3939523F}" type="datetimeFigureOut">
              <a:rPr lang="de-DE" smtClean="0"/>
              <a:t>28.08.2023</a:t>
            </a:fld>
            <a:endParaRPr lang="de-DE"/>
          </a:p>
        </p:txBody>
      </p:sp>
      <p:sp>
        <p:nvSpPr>
          <p:cNvPr id="4" name="Fußzeilenplatzhalter 3">
            <a:extLst>
              <a:ext uri="{FF2B5EF4-FFF2-40B4-BE49-F238E27FC236}">
                <a16:creationId xmlns:a16="http://schemas.microsoft.com/office/drawing/2014/main" id="{D005160E-5AE9-7EBC-E5CA-6F53CA0E074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991BC56-FF05-911F-2FAD-F28293724334}"/>
              </a:ext>
            </a:extLst>
          </p:cNvPr>
          <p:cNvSpPr>
            <a:spLocks noGrp="1"/>
          </p:cNvSpPr>
          <p:nvPr>
            <p:ph type="sldNum" sz="quarter" idx="12"/>
          </p:nvPr>
        </p:nvSpPr>
        <p:spPr/>
        <p:txBody>
          <a:bodyPr/>
          <a:lstStyle/>
          <a:p>
            <a:fld id="{0B90803E-E9E0-4784-952B-A97E51CD4F65}" type="slidenum">
              <a:rPr lang="de-DE" smtClean="0"/>
              <a:t>‹Nr.›</a:t>
            </a:fld>
            <a:endParaRPr lang="de-DE"/>
          </a:p>
        </p:txBody>
      </p:sp>
    </p:spTree>
    <p:extLst>
      <p:ext uri="{BB962C8B-B14F-4D97-AF65-F5344CB8AC3E}">
        <p14:creationId xmlns:p14="http://schemas.microsoft.com/office/powerpoint/2010/main" val="406018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F461AA6-3395-9F74-06E0-9CFD1B410E5F}"/>
              </a:ext>
            </a:extLst>
          </p:cNvPr>
          <p:cNvSpPr>
            <a:spLocks noGrp="1"/>
          </p:cNvSpPr>
          <p:nvPr>
            <p:ph type="dt" sz="half" idx="10"/>
          </p:nvPr>
        </p:nvSpPr>
        <p:spPr/>
        <p:txBody>
          <a:bodyPr/>
          <a:lstStyle/>
          <a:p>
            <a:fld id="{A03AF885-EBFB-4C90-A6DC-0FEC3939523F}" type="datetimeFigureOut">
              <a:rPr lang="de-DE" smtClean="0"/>
              <a:t>28.08.2023</a:t>
            </a:fld>
            <a:endParaRPr lang="de-DE"/>
          </a:p>
        </p:txBody>
      </p:sp>
      <p:sp>
        <p:nvSpPr>
          <p:cNvPr id="3" name="Fußzeilenplatzhalter 2">
            <a:extLst>
              <a:ext uri="{FF2B5EF4-FFF2-40B4-BE49-F238E27FC236}">
                <a16:creationId xmlns:a16="http://schemas.microsoft.com/office/drawing/2014/main" id="{8C494BDE-F2F0-5A42-9D8A-B5777D06FC07}"/>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044FF8E-A719-3DCA-7B69-D852D230486F}"/>
              </a:ext>
            </a:extLst>
          </p:cNvPr>
          <p:cNvSpPr>
            <a:spLocks noGrp="1"/>
          </p:cNvSpPr>
          <p:nvPr>
            <p:ph type="sldNum" sz="quarter" idx="12"/>
          </p:nvPr>
        </p:nvSpPr>
        <p:spPr/>
        <p:txBody>
          <a:bodyPr/>
          <a:lstStyle/>
          <a:p>
            <a:fld id="{0B90803E-E9E0-4784-952B-A97E51CD4F65}" type="slidenum">
              <a:rPr lang="de-DE" smtClean="0"/>
              <a:t>‹Nr.›</a:t>
            </a:fld>
            <a:endParaRPr lang="de-DE"/>
          </a:p>
        </p:txBody>
      </p:sp>
    </p:spTree>
    <p:extLst>
      <p:ext uri="{BB962C8B-B14F-4D97-AF65-F5344CB8AC3E}">
        <p14:creationId xmlns:p14="http://schemas.microsoft.com/office/powerpoint/2010/main" val="410335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51D5CA-C0A9-8A40-3A49-B690AF8EBC2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EF10EF4-3773-E9B9-10B9-EDB90E6D30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1EAB8098-5B05-4BAE-EAE2-8972BC18CD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86EF811-4E5C-6B8B-025A-80B9EB8EE28D}"/>
              </a:ext>
            </a:extLst>
          </p:cNvPr>
          <p:cNvSpPr>
            <a:spLocks noGrp="1"/>
          </p:cNvSpPr>
          <p:nvPr>
            <p:ph type="dt" sz="half" idx="10"/>
          </p:nvPr>
        </p:nvSpPr>
        <p:spPr/>
        <p:txBody>
          <a:bodyPr/>
          <a:lstStyle/>
          <a:p>
            <a:fld id="{A03AF885-EBFB-4C90-A6DC-0FEC3939523F}" type="datetimeFigureOut">
              <a:rPr lang="de-DE" smtClean="0"/>
              <a:t>28.08.2023</a:t>
            </a:fld>
            <a:endParaRPr lang="de-DE"/>
          </a:p>
        </p:txBody>
      </p:sp>
      <p:sp>
        <p:nvSpPr>
          <p:cNvPr id="6" name="Fußzeilenplatzhalter 5">
            <a:extLst>
              <a:ext uri="{FF2B5EF4-FFF2-40B4-BE49-F238E27FC236}">
                <a16:creationId xmlns:a16="http://schemas.microsoft.com/office/drawing/2014/main" id="{A18D4870-01F1-5906-AF37-11FA3CCD64F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F6BB3AB-4CEA-D76E-5B7C-9546579038FB}"/>
              </a:ext>
            </a:extLst>
          </p:cNvPr>
          <p:cNvSpPr>
            <a:spLocks noGrp="1"/>
          </p:cNvSpPr>
          <p:nvPr>
            <p:ph type="sldNum" sz="quarter" idx="12"/>
          </p:nvPr>
        </p:nvSpPr>
        <p:spPr/>
        <p:txBody>
          <a:bodyPr/>
          <a:lstStyle/>
          <a:p>
            <a:fld id="{0B90803E-E9E0-4784-952B-A97E51CD4F65}" type="slidenum">
              <a:rPr lang="de-DE" smtClean="0"/>
              <a:t>‹Nr.›</a:t>
            </a:fld>
            <a:endParaRPr lang="de-DE"/>
          </a:p>
        </p:txBody>
      </p:sp>
    </p:spTree>
    <p:extLst>
      <p:ext uri="{BB962C8B-B14F-4D97-AF65-F5344CB8AC3E}">
        <p14:creationId xmlns:p14="http://schemas.microsoft.com/office/powerpoint/2010/main" val="98868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970AAD-FD8C-AF0B-5B8B-F913BF0CC53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279A6C4-75DA-D576-88A0-442DF910BC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1FC8816-F5B9-CC01-96D3-FB94EA525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667A115-4992-51C7-652E-AC0ADAB34F2D}"/>
              </a:ext>
            </a:extLst>
          </p:cNvPr>
          <p:cNvSpPr>
            <a:spLocks noGrp="1"/>
          </p:cNvSpPr>
          <p:nvPr>
            <p:ph type="dt" sz="half" idx="10"/>
          </p:nvPr>
        </p:nvSpPr>
        <p:spPr/>
        <p:txBody>
          <a:bodyPr/>
          <a:lstStyle/>
          <a:p>
            <a:fld id="{A03AF885-EBFB-4C90-A6DC-0FEC3939523F}" type="datetimeFigureOut">
              <a:rPr lang="de-DE" smtClean="0"/>
              <a:t>28.08.2023</a:t>
            </a:fld>
            <a:endParaRPr lang="de-DE"/>
          </a:p>
        </p:txBody>
      </p:sp>
      <p:sp>
        <p:nvSpPr>
          <p:cNvPr id="6" name="Fußzeilenplatzhalter 5">
            <a:extLst>
              <a:ext uri="{FF2B5EF4-FFF2-40B4-BE49-F238E27FC236}">
                <a16:creationId xmlns:a16="http://schemas.microsoft.com/office/drawing/2014/main" id="{C5B20843-F4F1-3283-CC6E-EA0874FB052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E35ED8C-C9A6-5CCF-A760-B21FCEB3F263}"/>
              </a:ext>
            </a:extLst>
          </p:cNvPr>
          <p:cNvSpPr>
            <a:spLocks noGrp="1"/>
          </p:cNvSpPr>
          <p:nvPr>
            <p:ph type="sldNum" sz="quarter" idx="12"/>
          </p:nvPr>
        </p:nvSpPr>
        <p:spPr/>
        <p:txBody>
          <a:bodyPr/>
          <a:lstStyle/>
          <a:p>
            <a:fld id="{0B90803E-E9E0-4784-952B-A97E51CD4F65}" type="slidenum">
              <a:rPr lang="de-DE" smtClean="0"/>
              <a:t>‹Nr.›</a:t>
            </a:fld>
            <a:endParaRPr lang="de-DE"/>
          </a:p>
        </p:txBody>
      </p:sp>
    </p:spTree>
    <p:extLst>
      <p:ext uri="{BB962C8B-B14F-4D97-AF65-F5344CB8AC3E}">
        <p14:creationId xmlns:p14="http://schemas.microsoft.com/office/powerpoint/2010/main" val="2262441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6.wmf"/><Relationship Id="rId4" Type="http://schemas.openxmlformats.org/officeDocument/2006/relationships/slideLayout" Target="../slideLayouts/slideLayout17.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4DA9342-B206-3FB9-BC7F-B57CB8DB6D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6E5898D-81D7-5B02-9592-88AE3F1C69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B2880F-129F-B028-E757-9FE1B1C3BE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AF885-EBFB-4C90-A6DC-0FEC3939523F}" type="datetimeFigureOut">
              <a:rPr lang="de-DE" smtClean="0"/>
              <a:t>28.08.2023</a:t>
            </a:fld>
            <a:endParaRPr lang="de-DE"/>
          </a:p>
        </p:txBody>
      </p:sp>
      <p:sp>
        <p:nvSpPr>
          <p:cNvPr id="5" name="Fußzeilenplatzhalter 4">
            <a:extLst>
              <a:ext uri="{FF2B5EF4-FFF2-40B4-BE49-F238E27FC236}">
                <a16:creationId xmlns:a16="http://schemas.microsoft.com/office/drawing/2014/main" id="{0694966F-0AE2-B462-9829-5682BAD40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4C64EE0-61BA-7551-79FB-8807744665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0803E-E9E0-4784-952B-A97E51CD4F65}" type="slidenum">
              <a:rPr lang="de-DE" smtClean="0"/>
              <a:t>‹Nr.›</a:t>
            </a:fld>
            <a:endParaRPr lang="de-DE"/>
          </a:p>
        </p:txBody>
      </p:sp>
    </p:spTree>
    <p:extLst>
      <p:ext uri="{BB962C8B-B14F-4D97-AF65-F5344CB8AC3E}">
        <p14:creationId xmlns:p14="http://schemas.microsoft.com/office/powerpoint/2010/main" val="1173672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1"/>
            <a:ext cx="12192000" cy="6858272"/>
          </a:xfrm>
          <a:prstGeom prst="rect">
            <a:avLst/>
          </a:prstGeom>
        </p:spPr>
      </p:pic>
      <p:sp>
        <p:nvSpPr>
          <p:cNvPr id="1040" name="Line 16"/>
          <p:cNvSpPr>
            <a:spLocks noChangeShapeType="1"/>
          </p:cNvSpPr>
          <p:nvPr userDrawn="1"/>
        </p:nvSpPr>
        <p:spPr bwMode="auto">
          <a:xfrm>
            <a:off x="950346" y="723269"/>
            <a:ext cx="11235137" cy="0"/>
          </a:xfrm>
          <a:prstGeom prst="line">
            <a:avLst/>
          </a:prstGeom>
          <a:noFill/>
          <a:ln w="12700">
            <a:solidFill>
              <a:schemeClr val="bg1"/>
            </a:solidFill>
            <a:round/>
            <a:headEnd/>
            <a:tailEnd/>
          </a:ln>
          <a:effectLst/>
        </p:spPr>
        <p:txBody>
          <a:bodyPr wrap="square">
            <a:spAutoFit/>
          </a:bodyPr>
          <a:lstStyle/>
          <a:p>
            <a:endParaRPr lang="de-DE" sz="1792"/>
          </a:p>
        </p:txBody>
      </p:sp>
      <p:pic>
        <p:nvPicPr>
          <p:cNvPr id="6" name="pic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7778" y="6063307"/>
            <a:ext cx="3033111" cy="299700"/>
          </a:xfrm>
          <a:prstGeom prst="rect">
            <a:avLst/>
          </a:prstGeom>
        </p:spPr>
      </p:pic>
      <p:pic>
        <p:nvPicPr>
          <p:cNvPr id="7" name="picture1"/>
          <p:cNvPicPr>
            <a:picLocks/>
          </p:cNvPicPr>
          <p:nvPr userDrawn="1"/>
        </p:nvPicPr>
        <p:blipFill>
          <a:blip r:embed="rId6">
            <a:extLst>
              <a:ext uri="{28A0092B-C50C-407E-A947-70E740481C1C}">
                <a14:useLocalDpi xmlns:a14="http://schemas.microsoft.com/office/drawing/2010/main" val="0"/>
              </a:ext>
            </a:extLst>
          </a:blip>
          <a:stretch>
            <a:fillRect/>
          </a:stretch>
        </p:blipFill>
        <p:spPr>
          <a:xfrm>
            <a:off x="139145" y="2184075"/>
            <a:ext cx="12052854" cy="3679760"/>
          </a:xfrm>
          <a:prstGeom prst="rect">
            <a:avLst/>
          </a:prstGeom>
        </p:spPr>
      </p:pic>
    </p:spTree>
    <p:extLst>
      <p:ext uri="{BB962C8B-B14F-4D97-AF65-F5344CB8AC3E}">
        <p14:creationId xmlns:p14="http://schemas.microsoft.com/office/powerpoint/2010/main" val="436982829"/>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dt="0"/>
  <p:txStyles>
    <p:titleStyle>
      <a:lvl1pPr algn="r" defTabSz="913538" rtl="0" fontAlgn="base">
        <a:lnSpc>
          <a:spcPct val="90000"/>
        </a:lnSpc>
        <a:spcBef>
          <a:spcPct val="0"/>
        </a:spcBef>
        <a:spcAft>
          <a:spcPct val="0"/>
        </a:spcAft>
        <a:defRPr sz="3086">
          <a:solidFill>
            <a:schemeClr val="bg1"/>
          </a:solidFill>
          <a:latin typeface="+mj-lt"/>
          <a:ea typeface="+mj-ea"/>
          <a:cs typeface="+mj-cs"/>
        </a:defRPr>
      </a:lvl1pPr>
      <a:lvl2pPr algn="r" defTabSz="913538" rtl="0" fontAlgn="base">
        <a:lnSpc>
          <a:spcPct val="90000"/>
        </a:lnSpc>
        <a:spcBef>
          <a:spcPct val="0"/>
        </a:spcBef>
        <a:spcAft>
          <a:spcPct val="0"/>
        </a:spcAft>
        <a:defRPr sz="3086">
          <a:solidFill>
            <a:schemeClr val="bg1"/>
          </a:solidFill>
          <a:latin typeface="Arial" charset="0"/>
        </a:defRPr>
      </a:lvl2pPr>
      <a:lvl3pPr algn="r" defTabSz="913538" rtl="0" fontAlgn="base">
        <a:lnSpc>
          <a:spcPct val="90000"/>
        </a:lnSpc>
        <a:spcBef>
          <a:spcPct val="0"/>
        </a:spcBef>
        <a:spcAft>
          <a:spcPct val="0"/>
        </a:spcAft>
        <a:defRPr sz="3086">
          <a:solidFill>
            <a:schemeClr val="bg1"/>
          </a:solidFill>
          <a:latin typeface="Arial" charset="0"/>
        </a:defRPr>
      </a:lvl3pPr>
      <a:lvl4pPr algn="r" defTabSz="913538" rtl="0" fontAlgn="base">
        <a:lnSpc>
          <a:spcPct val="90000"/>
        </a:lnSpc>
        <a:spcBef>
          <a:spcPct val="0"/>
        </a:spcBef>
        <a:spcAft>
          <a:spcPct val="0"/>
        </a:spcAft>
        <a:defRPr sz="3086">
          <a:solidFill>
            <a:schemeClr val="bg1"/>
          </a:solidFill>
          <a:latin typeface="Arial" charset="0"/>
        </a:defRPr>
      </a:lvl4pPr>
      <a:lvl5pPr algn="r" defTabSz="913538" rtl="0" fontAlgn="base">
        <a:lnSpc>
          <a:spcPct val="90000"/>
        </a:lnSpc>
        <a:spcBef>
          <a:spcPct val="0"/>
        </a:spcBef>
        <a:spcAft>
          <a:spcPct val="0"/>
        </a:spcAft>
        <a:defRPr sz="3086">
          <a:solidFill>
            <a:schemeClr val="bg1"/>
          </a:solidFill>
          <a:latin typeface="Arial" charset="0"/>
        </a:defRPr>
      </a:lvl5pPr>
      <a:lvl6pPr marL="455188" algn="r" defTabSz="913538" rtl="0" fontAlgn="base">
        <a:lnSpc>
          <a:spcPct val="90000"/>
        </a:lnSpc>
        <a:spcBef>
          <a:spcPct val="0"/>
        </a:spcBef>
        <a:spcAft>
          <a:spcPct val="0"/>
        </a:spcAft>
        <a:defRPr sz="3086">
          <a:solidFill>
            <a:schemeClr val="bg1"/>
          </a:solidFill>
          <a:latin typeface="Arial" charset="0"/>
        </a:defRPr>
      </a:lvl6pPr>
      <a:lvl7pPr marL="910377" algn="r" defTabSz="913538" rtl="0" fontAlgn="base">
        <a:lnSpc>
          <a:spcPct val="90000"/>
        </a:lnSpc>
        <a:spcBef>
          <a:spcPct val="0"/>
        </a:spcBef>
        <a:spcAft>
          <a:spcPct val="0"/>
        </a:spcAft>
        <a:defRPr sz="3086">
          <a:solidFill>
            <a:schemeClr val="bg1"/>
          </a:solidFill>
          <a:latin typeface="Arial" charset="0"/>
        </a:defRPr>
      </a:lvl7pPr>
      <a:lvl8pPr marL="1365565" algn="r" defTabSz="913538" rtl="0" fontAlgn="base">
        <a:lnSpc>
          <a:spcPct val="90000"/>
        </a:lnSpc>
        <a:spcBef>
          <a:spcPct val="0"/>
        </a:spcBef>
        <a:spcAft>
          <a:spcPct val="0"/>
        </a:spcAft>
        <a:defRPr sz="3086">
          <a:solidFill>
            <a:schemeClr val="bg1"/>
          </a:solidFill>
          <a:latin typeface="Arial" charset="0"/>
        </a:defRPr>
      </a:lvl8pPr>
      <a:lvl9pPr marL="1820753" algn="r" defTabSz="913538" rtl="0" fontAlgn="base">
        <a:lnSpc>
          <a:spcPct val="90000"/>
        </a:lnSpc>
        <a:spcBef>
          <a:spcPct val="0"/>
        </a:spcBef>
        <a:spcAft>
          <a:spcPct val="0"/>
        </a:spcAft>
        <a:defRPr sz="3086">
          <a:solidFill>
            <a:schemeClr val="bg1"/>
          </a:solidFill>
          <a:latin typeface="Arial" charset="0"/>
        </a:defRPr>
      </a:lvl9pPr>
    </p:titleStyle>
    <p:bodyStyle>
      <a:lvl1pPr marL="342972" indent="-342972" algn="l" defTabSz="913538" rtl="0" fontAlgn="base">
        <a:spcBef>
          <a:spcPct val="20000"/>
        </a:spcBef>
        <a:spcAft>
          <a:spcPct val="0"/>
        </a:spcAft>
        <a:buChar char="•"/>
        <a:defRPr sz="3186">
          <a:solidFill>
            <a:schemeClr val="tx1"/>
          </a:solidFill>
          <a:latin typeface="+mn-lt"/>
          <a:ea typeface="+mn-ea"/>
          <a:cs typeface="+mn-cs"/>
        </a:defRPr>
      </a:lvl1pPr>
      <a:lvl2pPr marL="742842" indent="-286074" algn="l" defTabSz="913538" rtl="0" fontAlgn="base">
        <a:spcBef>
          <a:spcPct val="20000"/>
        </a:spcBef>
        <a:spcAft>
          <a:spcPct val="0"/>
        </a:spcAft>
        <a:buChar char="–"/>
        <a:defRPr sz="2788">
          <a:solidFill>
            <a:schemeClr val="tx1"/>
          </a:solidFill>
          <a:latin typeface="+mn-lt"/>
        </a:defRPr>
      </a:lvl2pPr>
      <a:lvl3pPr marL="1142713" indent="-229175" algn="l" defTabSz="913538" rtl="0" fontAlgn="base">
        <a:spcBef>
          <a:spcPct val="20000"/>
        </a:spcBef>
        <a:spcAft>
          <a:spcPct val="0"/>
        </a:spcAft>
        <a:buChar char="•"/>
        <a:defRPr sz="2489">
          <a:solidFill>
            <a:schemeClr val="tx1"/>
          </a:solidFill>
          <a:latin typeface="+mn-lt"/>
        </a:defRPr>
      </a:lvl3pPr>
      <a:lvl4pPr marL="1599481" indent="-229175" algn="l" defTabSz="913538" rtl="0" fontAlgn="base">
        <a:spcBef>
          <a:spcPct val="20000"/>
        </a:spcBef>
        <a:spcAft>
          <a:spcPct val="0"/>
        </a:spcAft>
        <a:buChar char="–"/>
        <a:defRPr sz="1991">
          <a:solidFill>
            <a:schemeClr val="tx1"/>
          </a:solidFill>
          <a:latin typeface="+mn-lt"/>
        </a:defRPr>
      </a:lvl4pPr>
      <a:lvl5pPr marL="2056251" indent="-233916" algn="l" defTabSz="913538" rtl="0" fontAlgn="base">
        <a:spcBef>
          <a:spcPct val="20000"/>
        </a:spcBef>
        <a:spcAft>
          <a:spcPct val="0"/>
        </a:spcAft>
        <a:buChar char="»"/>
        <a:defRPr sz="1991">
          <a:solidFill>
            <a:schemeClr val="tx1"/>
          </a:solidFill>
          <a:latin typeface="+mn-lt"/>
        </a:defRPr>
      </a:lvl5pPr>
      <a:lvl6pPr marL="2511439" indent="-233916" algn="l" defTabSz="913538" rtl="0" fontAlgn="base">
        <a:spcBef>
          <a:spcPct val="20000"/>
        </a:spcBef>
        <a:spcAft>
          <a:spcPct val="0"/>
        </a:spcAft>
        <a:buChar char="»"/>
        <a:defRPr sz="1991">
          <a:solidFill>
            <a:schemeClr val="tx1"/>
          </a:solidFill>
          <a:latin typeface="+mn-lt"/>
        </a:defRPr>
      </a:lvl6pPr>
      <a:lvl7pPr marL="2966627" indent="-233916" algn="l" defTabSz="913538" rtl="0" fontAlgn="base">
        <a:spcBef>
          <a:spcPct val="20000"/>
        </a:spcBef>
        <a:spcAft>
          <a:spcPct val="0"/>
        </a:spcAft>
        <a:buChar char="»"/>
        <a:defRPr sz="1991">
          <a:solidFill>
            <a:schemeClr val="tx1"/>
          </a:solidFill>
          <a:latin typeface="+mn-lt"/>
        </a:defRPr>
      </a:lvl7pPr>
      <a:lvl8pPr marL="3421815" indent="-233916" algn="l" defTabSz="913538" rtl="0" fontAlgn="base">
        <a:spcBef>
          <a:spcPct val="20000"/>
        </a:spcBef>
        <a:spcAft>
          <a:spcPct val="0"/>
        </a:spcAft>
        <a:buChar char="»"/>
        <a:defRPr sz="1991">
          <a:solidFill>
            <a:schemeClr val="tx1"/>
          </a:solidFill>
          <a:latin typeface="+mn-lt"/>
        </a:defRPr>
      </a:lvl8pPr>
      <a:lvl9pPr marL="3877004" indent="-233916" algn="l" defTabSz="913538" rtl="0" fontAlgn="base">
        <a:spcBef>
          <a:spcPct val="20000"/>
        </a:spcBef>
        <a:spcAft>
          <a:spcPct val="0"/>
        </a:spcAft>
        <a:buChar char="»"/>
        <a:defRPr sz="1991">
          <a:solidFill>
            <a:schemeClr val="tx1"/>
          </a:solidFill>
          <a:latin typeface="+mn-lt"/>
        </a:defRPr>
      </a:lvl9pPr>
    </p:bodyStyle>
    <p:otherStyle>
      <a:defPPr>
        <a:defRPr lang="de-DE"/>
      </a:defPPr>
      <a:lvl1pPr marL="0" algn="l" defTabSz="910377" rtl="0" eaLnBrk="1" latinLnBrk="0" hangingPunct="1">
        <a:defRPr sz="1792" kern="1200">
          <a:solidFill>
            <a:schemeClr val="tx1"/>
          </a:solidFill>
          <a:latin typeface="+mn-lt"/>
          <a:ea typeface="+mn-ea"/>
          <a:cs typeface="+mn-cs"/>
        </a:defRPr>
      </a:lvl1pPr>
      <a:lvl2pPr marL="455188" algn="l" defTabSz="910377" rtl="0" eaLnBrk="1" latinLnBrk="0" hangingPunct="1">
        <a:defRPr sz="1792" kern="1200">
          <a:solidFill>
            <a:schemeClr val="tx1"/>
          </a:solidFill>
          <a:latin typeface="+mn-lt"/>
          <a:ea typeface="+mn-ea"/>
          <a:cs typeface="+mn-cs"/>
        </a:defRPr>
      </a:lvl2pPr>
      <a:lvl3pPr marL="910377" algn="l" defTabSz="910377" rtl="0" eaLnBrk="1" latinLnBrk="0" hangingPunct="1">
        <a:defRPr sz="1792" kern="1200">
          <a:solidFill>
            <a:schemeClr val="tx1"/>
          </a:solidFill>
          <a:latin typeface="+mn-lt"/>
          <a:ea typeface="+mn-ea"/>
          <a:cs typeface="+mn-cs"/>
        </a:defRPr>
      </a:lvl3pPr>
      <a:lvl4pPr marL="1365565" algn="l" defTabSz="910377" rtl="0" eaLnBrk="1" latinLnBrk="0" hangingPunct="1">
        <a:defRPr sz="1792" kern="1200">
          <a:solidFill>
            <a:schemeClr val="tx1"/>
          </a:solidFill>
          <a:latin typeface="+mn-lt"/>
          <a:ea typeface="+mn-ea"/>
          <a:cs typeface="+mn-cs"/>
        </a:defRPr>
      </a:lvl4pPr>
      <a:lvl5pPr marL="1820753" algn="l" defTabSz="910377" rtl="0" eaLnBrk="1" latinLnBrk="0" hangingPunct="1">
        <a:defRPr sz="1792" kern="1200">
          <a:solidFill>
            <a:schemeClr val="tx1"/>
          </a:solidFill>
          <a:latin typeface="+mn-lt"/>
          <a:ea typeface="+mn-ea"/>
          <a:cs typeface="+mn-cs"/>
        </a:defRPr>
      </a:lvl5pPr>
      <a:lvl6pPr marL="2275942" algn="l" defTabSz="910377" rtl="0" eaLnBrk="1" latinLnBrk="0" hangingPunct="1">
        <a:defRPr sz="1792" kern="1200">
          <a:solidFill>
            <a:schemeClr val="tx1"/>
          </a:solidFill>
          <a:latin typeface="+mn-lt"/>
          <a:ea typeface="+mn-ea"/>
          <a:cs typeface="+mn-cs"/>
        </a:defRPr>
      </a:lvl6pPr>
      <a:lvl7pPr marL="2731130" algn="l" defTabSz="910377" rtl="0" eaLnBrk="1" latinLnBrk="0" hangingPunct="1">
        <a:defRPr sz="1792" kern="1200">
          <a:solidFill>
            <a:schemeClr val="tx1"/>
          </a:solidFill>
          <a:latin typeface="+mn-lt"/>
          <a:ea typeface="+mn-ea"/>
          <a:cs typeface="+mn-cs"/>
        </a:defRPr>
      </a:lvl7pPr>
      <a:lvl8pPr marL="3186318" algn="l" defTabSz="910377" rtl="0" eaLnBrk="1" latinLnBrk="0" hangingPunct="1">
        <a:defRPr sz="1792" kern="1200">
          <a:solidFill>
            <a:schemeClr val="tx1"/>
          </a:solidFill>
          <a:latin typeface="+mn-lt"/>
          <a:ea typeface="+mn-ea"/>
          <a:cs typeface="+mn-cs"/>
        </a:defRPr>
      </a:lvl8pPr>
      <a:lvl9pPr marL="3641507" algn="l" defTabSz="910377" rtl="0" eaLnBrk="1" latinLnBrk="0" hangingPunct="1">
        <a:defRPr sz="179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Bild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1" y="0"/>
            <a:ext cx="12191517" cy="6858000"/>
          </a:xfrm>
          <a:prstGeom prst="rect">
            <a:avLst/>
          </a:prstGeom>
        </p:spPr>
      </p:pic>
      <p:pic>
        <p:nvPicPr>
          <p:cNvPr id="180266" name="Picture 42"/>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576936" y="6616499"/>
            <a:ext cx="2049217" cy="204839"/>
          </a:xfrm>
          <a:prstGeom prst="rect">
            <a:avLst/>
          </a:prstGeom>
          <a:noFill/>
        </p:spPr>
      </p:pic>
      <p:grpSp>
        <p:nvGrpSpPr>
          <p:cNvPr id="180232" name="McK Slide Elements"/>
          <p:cNvGrpSpPr>
            <a:grpSpLocks/>
          </p:cNvGrpSpPr>
          <p:nvPr userDrawn="1"/>
        </p:nvGrpSpPr>
        <p:grpSpPr bwMode="auto">
          <a:xfrm>
            <a:off x="714700" y="1143527"/>
            <a:ext cx="11260153" cy="5687585"/>
            <a:chOff x="331" y="706"/>
            <a:chExt cx="5213" cy="3511"/>
          </a:xfrm>
        </p:grpSpPr>
        <p:sp>
          <p:nvSpPr>
            <p:cNvPr id="180233" name="McK Source" hidden="1"/>
            <p:cNvSpPr txBox="1">
              <a:spLocks noChangeArrowheads="1"/>
            </p:cNvSpPr>
            <p:nvPr userDrawn="1"/>
          </p:nvSpPr>
          <p:spPr bwMode="auto">
            <a:xfrm>
              <a:off x="399" y="4104"/>
              <a:ext cx="5145" cy="113"/>
            </a:xfrm>
            <a:prstGeom prst="rect">
              <a:avLst/>
            </a:prstGeom>
            <a:noFill/>
            <a:ln w="9525">
              <a:noFill/>
              <a:miter lim="800000"/>
              <a:headEnd/>
              <a:tailEnd/>
            </a:ln>
            <a:effectLst/>
          </p:spPr>
          <p:txBody>
            <a:bodyPr lIns="0" tIns="0" rIns="0" bIns="0" anchor="b">
              <a:spAutoFit/>
            </a:bodyPr>
            <a:lstStyle/>
            <a:p>
              <a:pPr marL="586372" indent="-586372" defTabSz="913538">
                <a:lnSpc>
                  <a:spcPct val="100000"/>
                </a:lnSpc>
                <a:spcBef>
                  <a:spcPct val="0"/>
                </a:spcBef>
                <a:tabLst>
                  <a:tab pos="543697" algn="r"/>
                </a:tabLst>
              </a:pPr>
              <a:r>
                <a:rPr lang="de-DE" sz="1195">
                  <a:solidFill>
                    <a:schemeClr val="bg1"/>
                  </a:solidFill>
                </a:rPr>
                <a:t>	Quelle:	Projektgruppe 5.1, LAA Sachsen IIc</a:t>
              </a:r>
            </a:p>
          </p:txBody>
        </p:sp>
        <p:sp>
          <p:nvSpPr>
            <p:cNvPr id="180234" name="McK Measure" hidden="1"/>
            <p:cNvSpPr txBox="1">
              <a:spLocks noChangeArrowheads="1"/>
            </p:cNvSpPr>
            <p:nvPr userDrawn="1"/>
          </p:nvSpPr>
          <p:spPr bwMode="auto">
            <a:xfrm>
              <a:off x="331" y="706"/>
              <a:ext cx="5049" cy="150"/>
            </a:xfrm>
            <a:prstGeom prst="rect">
              <a:avLst/>
            </a:prstGeom>
            <a:noFill/>
            <a:ln w="9525">
              <a:noFill/>
              <a:miter lim="800000"/>
              <a:headEnd/>
              <a:tailEnd/>
            </a:ln>
            <a:effectLst/>
          </p:spPr>
          <p:txBody>
            <a:bodyPr lIns="95484" tIns="0" rIns="95484" bIns="0">
              <a:spAutoFit/>
            </a:bodyPr>
            <a:lstStyle/>
            <a:p>
              <a:pPr defTabSz="930924">
                <a:lnSpc>
                  <a:spcPct val="100000"/>
                </a:lnSpc>
                <a:spcBef>
                  <a:spcPct val="0"/>
                </a:spcBef>
              </a:pPr>
              <a:r>
                <a:rPr lang="de-DE" sz="1593"/>
                <a:t>Unit of measure</a:t>
              </a:r>
            </a:p>
          </p:txBody>
        </p:sp>
        <p:grpSp>
          <p:nvGrpSpPr>
            <p:cNvPr id="180235" name="McK Legend Boxes" hidden="1"/>
            <p:cNvGrpSpPr>
              <a:grpSpLocks/>
            </p:cNvGrpSpPr>
            <p:nvPr userDrawn="1"/>
          </p:nvGrpSpPr>
          <p:grpSpPr bwMode="auto">
            <a:xfrm>
              <a:off x="4730" y="713"/>
              <a:ext cx="546" cy="664"/>
              <a:chOff x="4902" y="169"/>
              <a:chExt cx="546" cy="665"/>
            </a:xfrm>
          </p:grpSpPr>
          <p:sp>
            <p:nvSpPr>
              <p:cNvPr id="180236" name="Rectangle 12" hidden="1"/>
              <p:cNvSpPr>
                <a:spLocks noChangeArrowheads="1"/>
              </p:cNvSpPr>
              <p:nvPr userDrawn="1"/>
            </p:nvSpPr>
            <p:spPr bwMode="auto">
              <a:xfrm>
                <a:off x="4902" y="178"/>
                <a:ext cx="0" cy="170"/>
              </a:xfrm>
              <a:prstGeom prst="rect">
                <a:avLst/>
              </a:prstGeom>
              <a:solidFill>
                <a:schemeClr val="accent1"/>
              </a:solidFill>
              <a:ln w="9525">
                <a:solidFill>
                  <a:schemeClr val="tx1"/>
                </a:solidFill>
                <a:miter lim="800000"/>
                <a:headEnd/>
                <a:tailEnd/>
              </a:ln>
              <a:effectLst/>
            </p:spPr>
            <p:txBody>
              <a:bodyPr wrap="none" lIns="0" tIns="0" rIns="0" bIns="0">
                <a:spAutoFit/>
              </a:bodyPr>
              <a:lstStyle/>
              <a:p>
                <a:endParaRPr lang="de-DE" sz="1792"/>
              </a:p>
            </p:txBody>
          </p:sp>
          <p:sp>
            <p:nvSpPr>
              <p:cNvPr id="180237" name="Rectangle 13" hidden="1"/>
              <p:cNvSpPr>
                <a:spLocks noChangeArrowheads="1"/>
              </p:cNvSpPr>
              <p:nvPr userDrawn="1"/>
            </p:nvSpPr>
            <p:spPr bwMode="auto">
              <a:xfrm>
                <a:off x="4902" y="340"/>
                <a:ext cx="0" cy="170"/>
              </a:xfrm>
              <a:prstGeom prst="rect">
                <a:avLst/>
              </a:prstGeom>
              <a:solidFill>
                <a:schemeClr val="accent2"/>
              </a:solidFill>
              <a:ln w="9525">
                <a:solidFill>
                  <a:schemeClr val="tx1"/>
                </a:solidFill>
                <a:miter lim="800000"/>
                <a:headEnd/>
                <a:tailEnd/>
              </a:ln>
              <a:effectLst/>
            </p:spPr>
            <p:txBody>
              <a:bodyPr wrap="none" lIns="0" tIns="0" rIns="0" bIns="0">
                <a:spAutoFit/>
              </a:bodyPr>
              <a:lstStyle/>
              <a:p>
                <a:endParaRPr lang="de-DE" sz="1792"/>
              </a:p>
            </p:txBody>
          </p:sp>
          <p:sp>
            <p:nvSpPr>
              <p:cNvPr id="180238" name="Rectangle 14" hidden="1"/>
              <p:cNvSpPr>
                <a:spLocks noChangeArrowheads="1"/>
              </p:cNvSpPr>
              <p:nvPr userDrawn="1"/>
            </p:nvSpPr>
            <p:spPr bwMode="auto">
              <a:xfrm>
                <a:off x="5172" y="169"/>
                <a:ext cx="276"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394"/>
                  <a:t>Legend</a:t>
                </a:r>
              </a:p>
            </p:txBody>
          </p:sp>
          <p:sp>
            <p:nvSpPr>
              <p:cNvPr id="180239" name="Rectangle 15" hidden="1"/>
              <p:cNvSpPr>
                <a:spLocks noChangeArrowheads="1"/>
              </p:cNvSpPr>
              <p:nvPr userDrawn="1"/>
            </p:nvSpPr>
            <p:spPr bwMode="auto">
              <a:xfrm>
                <a:off x="5172" y="331"/>
                <a:ext cx="276"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394"/>
                  <a:t>Legend</a:t>
                </a:r>
              </a:p>
            </p:txBody>
          </p:sp>
          <p:sp>
            <p:nvSpPr>
              <p:cNvPr id="180240" name="Rectangle 16" hidden="1"/>
              <p:cNvSpPr>
                <a:spLocks noChangeArrowheads="1"/>
              </p:cNvSpPr>
              <p:nvPr userDrawn="1"/>
            </p:nvSpPr>
            <p:spPr bwMode="auto">
              <a:xfrm>
                <a:off x="5172" y="493"/>
                <a:ext cx="276"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394"/>
                  <a:t>Legend</a:t>
                </a:r>
              </a:p>
            </p:txBody>
          </p:sp>
          <p:sp>
            <p:nvSpPr>
              <p:cNvPr id="180241" name="Rectangle 17" hidden="1"/>
              <p:cNvSpPr>
                <a:spLocks noChangeArrowheads="1"/>
              </p:cNvSpPr>
              <p:nvPr userDrawn="1"/>
            </p:nvSpPr>
            <p:spPr bwMode="auto">
              <a:xfrm>
                <a:off x="4902" y="502"/>
                <a:ext cx="0" cy="170"/>
              </a:xfrm>
              <a:prstGeom prst="rect">
                <a:avLst/>
              </a:prstGeom>
              <a:solidFill>
                <a:schemeClr val="hlink"/>
              </a:solidFill>
              <a:ln w="9525">
                <a:solidFill>
                  <a:schemeClr val="tx1"/>
                </a:solidFill>
                <a:miter lim="800000"/>
                <a:headEnd/>
                <a:tailEnd/>
              </a:ln>
              <a:effectLst/>
            </p:spPr>
            <p:txBody>
              <a:bodyPr wrap="none" lIns="0" tIns="0" rIns="0" bIns="0">
                <a:spAutoFit/>
              </a:bodyPr>
              <a:lstStyle/>
              <a:p>
                <a:endParaRPr lang="de-DE" sz="1792"/>
              </a:p>
            </p:txBody>
          </p:sp>
          <p:sp>
            <p:nvSpPr>
              <p:cNvPr id="180242" name="Rectangle 18" hidden="1"/>
              <p:cNvSpPr>
                <a:spLocks noChangeArrowheads="1"/>
              </p:cNvSpPr>
              <p:nvPr userDrawn="1"/>
            </p:nvSpPr>
            <p:spPr bwMode="auto">
              <a:xfrm>
                <a:off x="5172" y="655"/>
                <a:ext cx="276"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394"/>
                  <a:t>Legend</a:t>
                </a:r>
              </a:p>
            </p:txBody>
          </p:sp>
          <p:sp>
            <p:nvSpPr>
              <p:cNvPr id="180243" name="Rectangle 19" hidden="1"/>
              <p:cNvSpPr>
                <a:spLocks noChangeArrowheads="1"/>
              </p:cNvSpPr>
              <p:nvPr userDrawn="1"/>
            </p:nvSpPr>
            <p:spPr bwMode="auto">
              <a:xfrm>
                <a:off x="4902" y="664"/>
                <a:ext cx="0" cy="170"/>
              </a:xfrm>
              <a:prstGeom prst="rect">
                <a:avLst/>
              </a:prstGeom>
              <a:solidFill>
                <a:schemeClr val="folHlink"/>
              </a:solidFill>
              <a:ln w="9525">
                <a:solidFill>
                  <a:schemeClr val="tx1"/>
                </a:solidFill>
                <a:miter lim="800000"/>
                <a:headEnd/>
                <a:tailEnd/>
              </a:ln>
              <a:effectLst/>
            </p:spPr>
            <p:txBody>
              <a:bodyPr wrap="none" lIns="0" tIns="0" rIns="0" bIns="0">
                <a:spAutoFit/>
              </a:bodyPr>
              <a:lstStyle/>
              <a:p>
                <a:endParaRPr lang="de-DE" sz="1792"/>
              </a:p>
            </p:txBody>
          </p:sp>
        </p:grpSp>
        <p:sp>
          <p:nvSpPr>
            <p:cNvPr id="180244" name="McK Footnote" hidden="1"/>
            <p:cNvSpPr txBox="1">
              <a:spLocks noChangeArrowheads="1"/>
            </p:cNvSpPr>
            <p:nvPr userDrawn="1"/>
          </p:nvSpPr>
          <p:spPr bwMode="auto">
            <a:xfrm>
              <a:off x="399" y="3902"/>
              <a:ext cx="5145" cy="113"/>
            </a:xfrm>
            <a:prstGeom prst="rect">
              <a:avLst/>
            </a:prstGeom>
            <a:noFill/>
            <a:ln w="9525">
              <a:noFill/>
              <a:miter lim="800000"/>
              <a:headEnd/>
              <a:tailEnd/>
            </a:ln>
            <a:effectLst/>
          </p:spPr>
          <p:txBody>
            <a:bodyPr lIns="0" tIns="0" rIns="0" bIns="0" anchor="b">
              <a:spAutoFit/>
            </a:bodyPr>
            <a:lstStyle/>
            <a:p>
              <a:pPr marL="586372" indent="-586372" defTabSz="913538">
                <a:lnSpc>
                  <a:spcPct val="100000"/>
                </a:lnSpc>
                <a:spcBef>
                  <a:spcPct val="0"/>
                </a:spcBef>
                <a:tabLst>
                  <a:tab pos="543697" algn="r"/>
                </a:tabLst>
              </a:pPr>
              <a:r>
                <a:rPr lang="de-DE" sz="1195"/>
                <a:t>	*	Footnote</a:t>
              </a:r>
            </a:p>
          </p:txBody>
        </p:sp>
      </p:grpSp>
      <p:sp>
        <p:nvSpPr>
          <p:cNvPr id="180257" name="Rectangle 33"/>
          <p:cNvSpPr>
            <a:spLocks noChangeArrowheads="1"/>
          </p:cNvSpPr>
          <p:nvPr/>
        </p:nvSpPr>
        <p:spPr bwMode="auto">
          <a:xfrm>
            <a:off x="10895428" y="6586989"/>
            <a:ext cx="1220675" cy="234157"/>
          </a:xfrm>
          <a:prstGeom prst="rect">
            <a:avLst/>
          </a:prstGeom>
          <a:noFill/>
          <a:ln w="9525">
            <a:noFill/>
            <a:miter lim="800000"/>
            <a:headEnd/>
            <a:tailEnd/>
          </a:ln>
          <a:effectLst/>
        </p:spPr>
        <p:txBody>
          <a:bodyPr lIns="89189" tIns="44596" rIns="89189" bIns="44596"/>
          <a:lstStyle/>
          <a:p>
            <a:pPr algn="r" defTabSz="891410" eaLnBrk="0" hangingPunct="0">
              <a:lnSpc>
                <a:spcPct val="100000"/>
              </a:lnSpc>
              <a:spcBef>
                <a:spcPct val="0"/>
              </a:spcBef>
              <a:spcAft>
                <a:spcPts val="199"/>
              </a:spcAft>
            </a:pPr>
            <a:r>
              <a:rPr lang="de-DE" sz="996" dirty="0"/>
              <a:t>Seite </a:t>
            </a:r>
            <a:fld id="{74FECFAA-7E63-4B4B-BCB7-18CE54C41901}" type="slidenum">
              <a:rPr lang="de-DE" sz="996"/>
              <a:pPr algn="r" defTabSz="891410" eaLnBrk="0" hangingPunct="0">
                <a:lnSpc>
                  <a:spcPct val="100000"/>
                </a:lnSpc>
                <a:spcBef>
                  <a:spcPct val="0"/>
                </a:spcBef>
                <a:spcAft>
                  <a:spcPts val="199"/>
                </a:spcAft>
              </a:pPr>
              <a:t>‹Nr.›</a:t>
            </a:fld>
            <a:endParaRPr lang="de-DE" sz="996" dirty="0"/>
          </a:p>
        </p:txBody>
      </p:sp>
      <p:sp>
        <p:nvSpPr>
          <p:cNvPr id="180263" name="Line 39"/>
          <p:cNvSpPr>
            <a:spLocks noChangeShapeType="1"/>
          </p:cNvSpPr>
          <p:nvPr userDrawn="1"/>
        </p:nvSpPr>
        <p:spPr bwMode="auto">
          <a:xfrm>
            <a:off x="143362" y="6580304"/>
            <a:ext cx="12048638" cy="0"/>
          </a:xfrm>
          <a:prstGeom prst="line">
            <a:avLst/>
          </a:prstGeom>
          <a:noFill/>
          <a:ln w="6350">
            <a:solidFill>
              <a:srgbClr val="58595B"/>
            </a:solidFill>
            <a:round/>
            <a:headEnd/>
            <a:tailEnd/>
          </a:ln>
          <a:effectLst/>
        </p:spPr>
        <p:txBody>
          <a:bodyPr wrap="square" lIns="0" tIns="0" rIns="0" bIns="0">
            <a:spAutoFit/>
          </a:bodyPr>
          <a:lstStyle/>
          <a:p>
            <a:endParaRPr lang="de-DE" sz="1792"/>
          </a:p>
        </p:txBody>
      </p:sp>
      <p:sp>
        <p:nvSpPr>
          <p:cNvPr id="22" name="Rectangle 3"/>
          <p:cNvSpPr>
            <a:spLocks noGrp="1" noChangeArrowheads="1"/>
          </p:cNvSpPr>
          <p:nvPr>
            <p:ph type="ftr" sz="quarter" idx="3"/>
          </p:nvPr>
        </p:nvSpPr>
        <p:spPr bwMode="auto">
          <a:xfrm>
            <a:off x="3633491" y="6583950"/>
            <a:ext cx="7506028" cy="250781"/>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3538" eaLnBrk="0" hangingPunct="0">
              <a:lnSpc>
                <a:spcPct val="100000"/>
              </a:lnSpc>
              <a:spcBef>
                <a:spcPct val="0"/>
              </a:spcBef>
              <a:spcAft>
                <a:spcPts val="199"/>
              </a:spcAft>
              <a:defRPr sz="996"/>
            </a:lvl1pPr>
          </a:lstStyle>
          <a:p>
            <a:r>
              <a:rPr lang="de-DE" dirty="0"/>
              <a:t>Thema, 0. Monat 2014, © Bundesagentur für Arbeit</a:t>
            </a:r>
          </a:p>
        </p:txBody>
      </p:sp>
    </p:spTree>
    <p:extLst>
      <p:ext uri="{BB962C8B-B14F-4D97-AF65-F5344CB8AC3E}">
        <p14:creationId xmlns:p14="http://schemas.microsoft.com/office/powerpoint/2010/main" val="29762237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dt="0"/>
  <p:txStyles>
    <p:titleStyle>
      <a:lvl1pPr algn="l" defTabSz="913538" rtl="0" fontAlgn="base">
        <a:lnSpc>
          <a:spcPct val="90000"/>
        </a:lnSpc>
        <a:spcBef>
          <a:spcPct val="0"/>
        </a:spcBef>
        <a:spcAft>
          <a:spcPct val="0"/>
        </a:spcAft>
        <a:defRPr sz="2389" b="1">
          <a:solidFill>
            <a:schemeClr val="tx2"/>
          </a:solidFill>
          <a:latin typeface="+mj-lt"/>
          <a:ea typeface="+mj-ea"/>
          <a:cs typeface="+mj-cs"/>
        </a:defRPr>
      </a:lvl1pPr>
      <a:lvl2pPr algn="l" defTabSz="913538" rtl="0" fontAlgn="base">
        <a:lnSpc>
          <a:spcPct val="90000"/>
        </a:lnSpc>
        <a:spcBef>
          <a:spcPct val="0"/>
        </a:spcBef>
        <a:spcAft>
          <a:spcPct val="0"/>
        </a:spcAft>
        <a:defRPr sz="2389" b="1">
          <a:solidFill>
            <a:schemeClr val="tx2"/>
          </a:solidFill>
          <a:latin typeface="Arial" charset="0"/>
        </a:defRPr>
      </a:lvl2pPr>
      <a:lvl3pPr algn="l" defTabSz="913538" rtl="0" fontAlgn="base">
        <a:lnSpc>
          <a:spcPct val="90000"/>
        </a:lnSpc>
        <a:spcBef>
          <a:spcPct val="0"/>
        </a:spcBef>
        <a:spcAft>
          <a:spcPct val="0"/>
        </a:spcAft>
        <a:defRPr sz="2389" b="1">
          <a:solidFill>
            <a:schemeClr val="tx2"/>
          </a:solidFill>
          <a:latin typeface="Arial" charset="0"/>
        </a:defRPr>
      </a:lvl3pPr>
      <a:lvl4pPr algn="l" defTabSz="913538" rtl="0" fontAlgn="base">
        <a:lnSpc>
          <a:spcPct val="90000"/>
        </a:lnSpc>
        <a:spcBef>
          <a:spcPct val="0"/>
        </a:spcBef>
        <a:spcAft>
          <a:spcPct val="0"/>
        </a:spcAft>
        <a:defRPr sz="2389" b="1">
          <a:solidFill>
            <a:schemeClr val="tx2"/>
          </a:solidFill>
          <a:latin typeface="Arial" charset="0"/>
        </a:defRPr>
      </a:lvl4pPr>
      <a:lvl5pPr algn="l" defTabSz="913538" rtl="0" fontAlgn="base">
        <a:lnSpc>
          <a:spcPct val="90000"/>
        </a:lnSpc>
        <a:spcBef>
          <a:spcPct val="0"/>
        </a:spcBef>
        <a:spcAft>
          <a:spcPct val="0"/>
        </a:spcAft>
        <a:defRPr sz="2389" b="1">
          <a:solidFill>
            <a:schemeClr val="tx2"/>
          </a:solidFill>
          <a:latin typeface="Arial" charset="0"/>
        </a:defRPr>
      </a:lvl5pPr>
      <a:lvl6pPr marL="455188" algn="l" defTabSz="913538" rtl="0" fontAlgn="base">
        <a:lnSpc>
          <a:spcPct val="90000"/>
        </a:lnSpc>
        <a:spcBef>
          <a:spcPct val="0"/>
        </a:spcBef>
        <a:spcAft>
          <a:spcPct val="0"/>
        </a:spcAft>
        <a:defRPr sz="2389" b="1">
          <a:solidFill>
            <a:schemeClr val="tx2"/>
          </a:solidFill>
          <a:latin typeface="Arial" charset="0"/>
        </a:defRPr>
      </a:lvl6pPr>
      <a:lvl7pPr marL="910377" algn="l" defTabSz="913538" rtl="0" fontAlgn="base">
        <a:lnSpc>
          <a:spcPct val="90000"/>
        </a:lnSpc>
        <a:spcBef>
          <a:spcPct val="0"/>
        </a:spcBef>
        <a:spcAft>
          <a:spcPct val="0"/>
        </a:spcAft>
        <a:defRPr sz="2389" b="1">
          <a:solidFill>
            <a:schemeClr val="tx2"/>
          </a:solidFill>
          <a:latin typeface="Arial" charset="0"/>
        </a:defRPr>
      </a:lvl7pPr>
      <a:lvl8pPr marL="1365565" algn="l" defTabSz="913538" rtl="0" fontAlgn="base">
        <a:lnSpc>
          <a:spcPct val="90000"/>
        </a:lnSpc>
        <a:spcBef>
          <a:spcPct val="0"/>
        </a:spcBef>
        <a:spcAft>
          <a:spcPct val="0"/>
        </a:spcAft>
        <a:defRPr sz="2389" b="1">
          <a:solidFill>
            <a:schemeClr val="tx2"/>
          </a:solidFill>
          <a:latin typeface="Arial" charset="0"/>
        </a:defRPr>
      </a:lvl8pPr>
      <a:lvl9pPr marL="1820753" algn="l" defTabSz="913538" rtl="0" fontAlgn="base">
        <a:lnSpc>
          <a:spcPct val="90000"/>
        </a:lnSpc>
        <a:spcBef>
          <a:spcPct val="0"/>
        </a:spcBef>
        <a:spcAft>
          <a:spcPct val="0"/>
        </a:spcAft>
        <a:defRPr sz="2389" b="1">
          <a:solidFill>
            <a:schemeClr val="tx2"/>
          </a:solidFill>
          <a:latin typeface="Arial" charset="0"/>
        </a:defRPr>
      </a:lvl9pPr>
    </p:titleStyle>
    <p:bodyStyle>
      <a:lvl1pPr marL="342972" indent="-342972" algn="l" defTabSz="913538" rtl="0" fontAlgn="base">
        <a:lnSpc>
          <a:spcPct val="100000"/>
        </a:lnSpc>
        <a:spcBef>
          <a:spcPts val="0"/>
        </a:spcBef>
        <a:spcAft>
          <a:spcPts val="398"/>
        </a:spcAft>
        <a:buClr>
          <a:srgbClr val="E2001A"/>
        </a:buClr>
        <a:buSzPct val="80000"/>
        <a:buFont typeface="Arial" pitchFamily="34" charset="0"/>
        <a:buChar char="▬"/>
        <a:defRPr sz="1991" b="1">
          <a:solidFill>
            <a:schemeClr val="tx1"/>
          </a:solidFill>
          <a:latin typeface="Arial" pitchFamily="34" charset="0"/>
          <a:ea typeface="+mn-ea"/>
          <a:cs typeface="Arial" pitchFamily="34" charset="0"/>
        </a:defRPr>
      </a:lvl1pPr>
      <a:lvl2pPr marL="673299" indent="-151729" algn="l" defTabSz="913538" rtl="0" fontAlgn="base">
        <a:lnSpc>
          <a:spcPct val="100000"/>
        </a:lnSpc>
        <a:spcBef>
          <a:spcPts val="398"/>
        </a:spcBef>
        <a:spcAft>
          <a:spcPct val="0"/>
        </a:spcAft>
        <a:buClr>
          <a:srgbClr val="58595B"/>
        </a:buClr>
        <a:buFont typeface="Arial" pitchFamily="34" charset="0"/>
        <a:buChar char="•"/>
        <a:defRPr sz="1991">
          <a:solidFill>
            <a:srgbClr val="58595B"/>
          </a:solidFill>
          <a:latin typeface="Arial" pitchFamily="34" charset="0"/>
          <a:cs typeface="Arial" pitchFamily="34" charset="0"/>
        </a:defRPr>
      </a:lvl2pPr>
      <a:lvl3pPr marL="986241" indent="-151729" algn="l" defTabSz="913538" rtl="0" fontAlgn="base">
        <a:lnSpc>
          <a:spcPct val="100000"/>
        </a:lnSpc>
        <a:spcBef>
          <a:spcPts val="348"/>
        </a:spcBef>
        <a:spcAft>
          <a:spcPct val="0"/>
        </a:spcAft>
        <a:buClr>
          <a:srgbClr val="58595B"/>
        </a:buClr>
        <a:buFont typeface="Arial" pitchFamily="34" charset="0"/>
        <a:buChar char="•"/>
        <a:defRPr sz="1394">
          <a:solidFill>
            <a:srgbClr val="58595B"/>
          </a:solidFill>
          <a:latin typeface="+mn-lt"/>
        </a:defRPr>
      </a:lvl3pPr>
      <a:lvl4pPr marL="1599481" indent="-229175" algn="l" defTabSz="913538" rtl="0" fontAlgn="base">
        <a:spcBef>
          <a:spcPct val="20000"/>
        </a:spcBef>
        <a:spcAft>
          <a:spcPct val="0"/>
        </a:spcAft>
        <a:buChar char="–"/>
        <a:defRPr sz="1593">
          <a:solidFill>
            <a:srgbClr val="58595B"/>
          </a:solidFill>
          <a:latin typeface="Arial" pitchFamily="34" charset="0"/>
          <a:cs typeface="Arial" pitchFamily="34" charset="0"/>
        </a:defRPr>
      </a:lvl4pPr>
      <a:lvl5pPr marL="2056251" indent="-233916" algn="l" defTabSz="913538" rtl="0" fontAlgn="base">
        <a:spcBef>
          <a:spcPct val="20000"/>
        </a:spcBef>
        <a:spcAft>
          <a:spcPct val="0"/>
        </a:spcAft>
        <a:buChar char="»"/>
        <a:defRPr sz="1991">
          <a:solidFill>
            <a:schemeClr val="tx1"/>
          </a:solidFill>
          <a:latin typeface="+mn-lt"/>
        </a:defRPr>
      </a:lvl5pPr>
      <a:lvl6pPr marL="2511439" indent="-233916" algn="l" defTabSz="913538" rtl="0" fontAlgn="base">
        <a:spcBef>
          <a:spcPct val="20000"/>
        </a:spcBef>
        <a:spcAft>
          <a:spcPct val="0"/>
        </a:spcAft>
        <a:buChar char="»"/>
        <a:defRPr sz="1991">
          <a:solidFill>
            <a:schemeClr val="tx1"/>
          </a:solidFill>
          <a:latin typeface="+mn-lt"/>
        </a:defRPr>
      </a:lvl6pPr>
      <a:lvl7pPr marL="2966627" indent="-233916" algn="l" defTabSz="913538" rtl="0" fontAlgn="base">
        <a:spcBef>
          <a:spcPct val="20000"/>
        </a:spcBef>
        <a:spcAft>
          <a:spcPct val="0"/>
        </a:spcAft>
        <a:buChar char="»"/>
        <a:defRPr sz="1991">
          <a:solidFill>
            <a:schemeClr val="tx1"/>
          </a:solidFill>
          <a:latin typeface="+mn-lt"/>
        </a:defRPr>
      </a:lvl7pPr>
      <a:lvl8pPr marL="3421815" indent="-233916" algn="l" defTabSz="913538" rtl="0" fontAlgn="base">
        <a:spcBef>
          <a:spcPct val="20000"/>
        </a:spcBef>
        <a:spcAft>
          <a:spcPct val="0"/>
        </a:spcAft>
        <a:buChar char="»"/>
        <a:defRPr sz="1991">
          <a:solidFill>
            <a:schemeClr val="tx1"/>
          </a:solidFill>
          <a:latin typeface="+mn-lt"/>
        </a:defRPr>
      </a:lvl8pPr>
      <a:lvl9pPr marL="3877004" indent="-233916" algn="l" defTabSz="913538" rtl="0" fontAlgn="base">
        <a:spcBef>
          <a:spcPct val="20000"/>
        </a:spcBef>
        <a:spcAft>
          <a:spcPct val="0"/>
        </a:spcAft>
        <a:buChar char="»"/>
        <a:defRPr sz="1991">
          <a:solidFill>
            <a:schemeClr val="tx1"/>
          </a:solidFill>
          <a:latin typeface="+mn-lt"/>
        </a:defRPr>
      </a:lvl9pPr>
    </p:bodyStyle>
    <p:otherStyle>
      <a:defPPr>
        <a:defRPr lang="de-DE"/>
      </a:defPPr>
      <a:lvl1pPr marL="0" algn="l" defTabSz="910377" rtl="0" eaLnBrk="1" latinLnBrk="0" hangingPunct="1">
        <a:defRPr sz="1792" kern="1200">
          <a:solidFill>
            <a:schemeClr val="tx1"/>
          </a:solidFill>
          <a:latin typeface="+mn-lt"/>
          <a:ea typeface="+mn-ea"/>
          <a:cs typeface="+mn-cs"/>
        </a:defRPr>
      </a:lvl1pPr>
      <a:lvl2pPr marL="455188" algn="l" defTabSz="910377" rtl="0" eaLnBrk="1" latinLnBrk="0" hangingPunct="1">
        <a:defRPr sz="1792" kern="1200">
          <a:solidFill>
            <a:schemeClr val="tx1"/>
          </a:solidFill>
          <a:latin typeface="+mn-lt"/>
          <a:ea typeface="+mn-ea"/>
          <a:cs typeface="+mn-cs"/>
        </a:defRPr>
      </a:lvl2pPr>
      <a:lvl3pPr marL="910377" algn="l" defTabSz="910377" rtl="0" eaLnBrk="1" latinLnBrk="0" hangingPunct="1">
        <a:defRPr sz="1792" kern="1200">
          <a:solidFill>
            <a:schemeClr val="tx1"/>
          </a:solidFill>
          <a:latin typeface="+mn-lt"/>
          <a:ea typeface="+mn-ea"/>
          <a:cs typeface="+mn-cs"/>
        </a:defRPr>
      </a:lvl3pPr>
      <a:lvl4pPr marL="1365565" algn="l" defTabSz="910377" rtl="0" eaLnBrk="1" latinLnBrk="0" hangingPunct="1">
        <a:defRPr sz="1792" kern="1200">
          <a:solidFill>
            <a:schemeClr val="tx1"/>
          </a:solidFill>
          <a:latin typeface="+mn-lt"/>
          <a:ea typeface="+mn-ea"/>
          <a:cs typeface="+mn-cs"/>
        </a:defRPr>
      </a:lvl4pPr>
      <a:lvl5pPr marL="1820753" algn="l" defTabSz="910377" rtl="0" eaLnBrk="1" latinLnBrk="0" hangingPunct="1">
        <a:defRPr sz="1792" kern="1200">
          <a:solidFill>
            <a:schemeClr val="tx1"/>
          </a:solidFill>
          <a:latin typeface="+mn-lt"/>
          <a:ea typeface="+mn-ea"/>
          <a:cs typeface="+mn-cs"/>
        </a:defRPr>
      </a:lvl5pPr>
      <a:lvl6pPr marL="2275942" algn="l" defTabSz="910377" rtl="0" eaLnBrk="1" latinLnBrk="0" hangingPunct="1">
        <a:defRPr sz="1792" kern="1200">
          <a:solidFill>
            <a:schemeClr val="tx1"/>
          </a:solidFill>
          <a:latin typeface="+mn-lt"/>
          <a:ea typeface="+mn-ea"/>
          <a:cs typeface="+mn-cs"/>
        </a:defRPr>
      </a:lvl6pPr>
      <a:lvl7pPr marL="2731130" algn="l" defTabSz="910377" rtl="0" eaLnBrk="1" latinLnBrk="0" hangingPunct="1">
        <a:defRPr sz="1792" kern="1200">
          <a:solidFill>
            <a:schemeClr val="tx1"/>
          </a:solidFill>
          <a:latin typeface="+mn-lt"/>
          <a:ea typeface="+mn-ea"/>
          <a:cs typeface="+mn-cs"/>
        </a:defRPr>
      </a:lvl7pPr>
      <a:lvl8pPr marL="3186318" algn="l" defTabSz="910377" rtl="0" eaLnBrk="1" latinLnBrk="0" hangingPunct="1">
        <a:defRPr sz="1792" kern="1200">
          <a:solidFill>
            <a:schemeClr val="tx1"/>
          </a:solidFill>
          <a:latin typeface="+mn-lt"/>
          <a:ea typeface="+mn-ea"/>
          <a:cs typeface="+mn-cs"/>
        </a:defRPr>
      </a:lvl8pPr>
      <a:lvl9pPr marL="3641507" algn="l" defTabSz="910377" rtl="0" eaLnBrk="1" latinLnBrk="0" hangingPunct="1">
        <a:defRPr sz="17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esamtschule-lohmar.de/leben-lernen/studien-und-berufsorientieru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berufsorientierung@gesamtschule-lohmar.d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hyperlink" Target="http://www.schueleranmeldung.de/"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hyperlink" Target="mailto:Siegburg.Berufsberatung@arbeitsagentur.de"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mailto:J.zahn@gesamtschule-lohmar.de" TargetMode="External"/><Relationship Id="rId3" Type="http://schemas.openxmlformats.org/officeDocument/2006/relationships/hyperlink" Target="mailto:S.scholl@gesamtschule-lohmar.de" TargetMode="External"/><Relationship Id="rId7" Type="http://schemas.openxmlformats.org/officeDocument/2006/relationships/hyperlink" Target="mailto:T.schaefer@gesamtschule-lohmar.de" TargetMode="External"/><Relationship Id="rId2" Type="http://schemas.openxmlformats.org/officeDocument/2006/relationships/hyperlink" Target="mailto:M.gallasch@gesamtschule-lohmar.de" TargetMode="External"/><Relationship Id="rId1" Type="http://schemas.openxmlformats.org/officeDocument/2006/relationships/slideLayout" Target="../slideLayouts/slideLayout2.xml"/><Relationship Id="rId6" Type="http://schemas.openxmlformats.org/officeDocument/2006/relationships/hyperlink" Target="mailto:T.borgard@gesamtschule-lohmar.de" TargetMode="External"/><Relationship Id="rId5" Type="http://schemas.openxmlformats.org/officeDocument/2006/relationships/hyperlink" Target="mailto:S.roedder@gesamtschule-lohmar.de" TargetMode="External"/><Relationship Id="rId4" Type="http://schemas.openxmlformats.org/officeDocument/2006/relationships/hyperlink" Target="mailto:D.schmitt@gesamtschule-lohmar.de" TargetMode="Externa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m.gallasch@gesamtschule-lohmar.d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m.gallasch@gesamtschule-lohmar.d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2AB6E-2868-157D-E730-15FAA42FA36E}"/>
              </a:ext>
            </a:extLst>
          </p:cNvPr>
          <p:cNvSpPr>
            <a:spLocks noGrp="1"/>
          </p:cNvSpPr>
          <p:nvPr>
            <p:ph type="ctrTitle"/>
          </p:nvPr>
        </p:nvSpPr>
        <p:spPr>
          <a:xfrm>
            <a:off x="1524000" y="1122363"/>
            <a:ext cx="9144000" cy="3837826"/>
          </a:xfrm>
        </p:spPr>
        <p:txBody>
          <a:bodyPr>
            <a:normAutofit/>
          </a:bodyPr>
          <a:lstStyle/>
          <a:p>
            <a:r>
              <a:rPr lang="de-DE" b="1" dirty="0" smtClean="0"/>
              <a:t>Pflegschaftsabend</a:t>
            </a:r>
            <a:br>
              <a:rPr lang="de-DE" b="1" dirty="0" smtClean="0"/>
            </a:br>
            <a:r>
              <a:rPr lang="de-DE" b="1" dirty="0" smtClean="0"/>
              <a:t>Jg. 9 – 13 </a:t>
            </a:r>
            <a:br>
              <a:rPr lang="de-DE" b="1" dirty="0" smtClean="0"/>
            </a:br>
            <a:r>
              <a:rPr lang="de-DE" b="1" dirty="0"/>
              <a:t/>
            </a:r>
            <a:br>
              <a:rPr lang="de-DE" b="1" dirty="0"/>
            </a:br>
            <a:r>
              <a:rPr lang="de-DE" b="1" dirty="0" smtClean="0"/>
              <a:t>Herzlich Willkommen! </a:t>
            </a:r>
            <a:endParaRPr lang="de-DE" b="1" dirty="0"/>
          </a:p>
        </p:txBody>
      </p:sp>
      <p:pic>
        <p:nvPicPr>
          <p:cNvPr id="4" name="Grafik 3">
            <a:extLst>
              <a:ext uri="{FF2B5EF4-FFF2-40B4-BE49-F238E27FC236}">
                <a16:creationId xmlns:a16="http://schemas.microsoft.com/office/drawing/2014/main" id="{6236BD43-E1D4-EFAE-33EA-A3744EAA6621}"/>
              </a:ext>
            </a:extLst>
          </p:cNvPr>
          <p:cNvPicPr>
            <a:picLocks noChangeAspect="1"/>
          </p:cNvPicPr>
          <p:nvPr/>
        </p:nvPicPr>
        <p:blipFill>
          <a:blip r:embed="rId2"/>
          <a:stretch>
            <a:fillRect/>
          </a:stretch>
        </p:blipFill>
        <p:spPr>
          <a:xfrm>
            <a:off x="0" y="0"/>
            <a:ext cx="12192000" cy="634039"/>
          </a:xfrm>
          <a:prstGeom prst="rect">
            <a:avLst/>
          </a:prstGeom>
        </p:spPr>
      </p:pic>
      <p:pic>
        <p:nvPicPr>
          <p:cNvPr id="5" name="Grafik 4">
            <a:extLst>
              <a:ext uri="{FF2B5EF4-FFF2-40B4-BE49-F238E27FC236}">
                <a16:creationId xmlns:a16="http://schemas.microsoft.com/office/drawing/2014/main" id="{E8F922EE-7007-CA98-391F-E757C4C02F5D}"/>
              </a:ext>
            </a:extLst>
          </p:cNvPr>
          <p:cNvPicPr>
            <a:picLocks noChangeAspect="1"/>
          </p:cNvPicPr>
          <p:nvPr/>
        </p:nvPicPr>
        <p:blipFill>
          <a:blip r:embed="rId3"/>
          <a:stretch>
            <a:fillRect/>
          </a:stretch>
        </p:blipFill>
        <p:spPr>
          <a:xfrm>
            <a:off x="0" y="6224016"/>
            <a:ext cx="12192000" cy="633984"/>
          </a:xfrm>
          <a:prstGeom prst="rect">
            <a:avLst/>
          </a:prstGeom>
        </p:spPr>
      </p:pic>
    </p:spTree>
    <p:extLst>
      <p:ext uri="{BB962C8B-B14F-4D97-AF65-F5344CB8AC3E}">
        <p14:creationId xmlns:p14="http://schemas.microsoft.com/office/powerpoint/2010/main" val="220103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3C2CF-68EB-A544-6EE9-19B190D8D279}"/>
              </a:ext>
            </a:extLst>
          </p:cNvPr>
          <p:cNvSpPr>
            <a:spLocks noGrp="1"/>
          </p:cNvSpPr>
          <p:nvPr>
            <p:ph type="title"/>
          </p:nvPr>
        </p:nvSpPr>
        <p:spPr/>
        <p:txBody>
          <a:bodyPr/>
          <a:lstStyle/>
          <a:p>
            <a:r>
              <a:rPr lang="de-DE" b="1" dirty="0"/>
              <a:t>BO-Elemente in Jahrgang Q2:</a:t>
            </a:r>
          </a:p>
        </p:txBody>
      </p:sp>
      <p:sp>
        <p:nvSpPr>
          <p:cNvPr id="3" name="Inhaltsplatzhalter 2">
            <a:extLst>
              <a:ext uri="{FF2B5EF4-FFF2-40B4-BE49-F238E27FC236}">
                <a16:creationId xmlns:a16="http://schemas.microsoft.com/office/drawing/2014/main" id="{44300963-8DF9-27F9-1E65-CEAD98B6C8AD}"/>
              </a:ext>
            </a:extLst>
          </p:cNvPr>
          <p:cNvSpPr>
            <a:spLocks noGrp="1"/>
          </p:cNvSpPr>
          <p:nvPr>
            <p:ph idx="1"/>
          </p:nvPr>
        </p:nvSpPr>
        <p:spPr/>
        <p:txBody>
          <a:bodyPr>
            <a:normAutofit fontScale="92500" lnSpcReduction="20000"/>
          </a:bodyPr>
          <a:lstStyle/>
          <a:p>
            <a:r>
              <a:rPr lang="de-DE" dirty="0"/>
              <a:t>Informationsveranstaltung: „Wege nach dem Abitur“</a:t>
            </a:r>
          </a:p>
          <a:p>
            <a:r>
              <a:rPr lang="de-DE" dirty="0"/>
              <a:t>Informationsveranstaltung: „Zulassungsverfahren an Universitäten“</a:t>
            </a:r>
          </a:p>
          <a:p>
            <a:r>
              <a:rPr lang="de-DE" dirty="0"/>
              <a:t>Teilnahme an den Tagen der Studienorientierung der umliegenden Universitäten</a:t>
            </a:r>
          </a:p>
          <a:p>
            <a:r>
              <a:rPr lang="de-DE" dirty="0"/>
              <a:t>Impulsvorträge zu verschiedenen Berufsfeldern</a:t>
            </a:r>
          </a:p>
          <a:p>
            <a:r>
              <a:rPr lang="de-DE" dirty="0"/>
              <a:t>Teilnahme am Speeddating</a:t>
            </a:r>
          </a:p>
          <a:p>
            <a:r>
              <a:rPr lang="de-DE" dirty="0"/>
              <a:t>Freiwilliges, zusätzliches Praktikum auf Antrag bei den BLs/ALIII</a:t>
            </a:r>
          </a:p>
          <a:p>
            <a:r>
              <a:rPr lang="de-DE" dirty="0"/>
              <a:t>freiwillige Teilnahme der Schüler*innen am Girls and Boys Day</a:t>
            </a:r>
          </a:p>
          <a:p>
            <a:r>
              <a:rPr lang="de-DE" dirty="0"/>
              <a:t>Hilfe bei der Ausbildungssuche</a:t>
            </a:r>
          </a:p>
          <a:p>
            <a:r>
              <a:rPr lang="de-DE" dirty="0"/>
              <a:t>Hilfe bei der Studienplatzsuche</a:t>
            </a:r>
          </a:p>
          <a:p>
            <a:r>
              <a:rPr lang="de-DE" dirty="0"/>
              <a:t>Regelmäßige Beratung durch die Agentur für Arbeit</a:t>
            </a:r>
          </a:p>
          <a:p>
            <a:endParaRPr lang="de-DE" dirty="0"/>
          </a:p>
        </p:txBody>
      </p:sp>
      <p:pic>
        <p:nvPicPr>
          <p:cNvPr id="6" name="Grafik 5">
            <a:extLst>
              <a:ext uri="{FF2B5EF4-FFF2-40B4-BE49-F238E27FC236}">
                <a16:creationId xmlns:a16="http://schemas.microsoft.com/office/drawing/2014/main" id="{71F31638-BC58-4070-7E59-AC6A76163530}"/>
              </a:ext>
            </a:extLst>
          </p:cNvPr>
          <p:cNvPicPr>
            <a:picLocks noChangeAspect="1"/>
          </p:cNvPicPr>
          <p:nvPr/>
        </p:nvPicPr>
        <p:blipFill>
          <a:blip r:embed="rId2"/>
          <a:stretch>
            <a:fillRect/>
          </a:stretch>
        </p:blipFill>
        <p:spPr>
          <a:xfrm>
            <a:off x="0" y="1"/>
            <a:ext cx="12192000" cy="266700"/>
          </a:xfrm>
          <a:prstGeom prst="rect">
            <a:avLst/>
          </a:prstGeom>
        </p:spPr>
      </p:pic>
      <p:pic>
        <p:nvPicPr>
          <p:cNvPr id="7" name="Grafik 6">
            <a:extLst>
              <a:ext uri="{FF2B5EF4-FFF2-40B4-BE49-F238E27FC236}">
                <a16:creationId xmlns:a16="http://schemas.microsoft.com/office/drawing/2014/main" id="{A64AEAE0-B7AC-606F-554B-F83C9FA6047A}"/>
              </a:ext>
            </a:extLst>
          </p:cNvPr>
          <p:cNvPicPr>
            <a:picLocks noChangeAspect="1"/>
          </p:cNvPicPr>
          <p:nvPr/>
        </p:nvPicPr>
        <p:blipFill>
          <a:blip r:embed="rId2"/>
          <a:stretch>
            <a:fillRect/>
          </a:stretch>
        </p:blipFill>
        <p:spPr>
          <a:xfrm>
            <a:off x="0" y="6591300"/>
            <a:ext cx="12192000" cy="266700"/>
          </a:xfrm>
          <a:prstGeom prst="rect">
            <a:avLst/>
          </a:prstGeom>
        </p:spPr>
      </p:pic>
    </p:spTree>
    <p:extLst>
      <p:ext uri="{BB962C8B-B14F-4D97-AF65-F5344CB8AC3E}">
        <p14:creationId xmlns:p14="http://schemas.microsoft.com/office/powerpoint/2010/main" val="3161026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3C2CF-68EB-A544-6EE9-19B190D8D279}"/>
              </a:ext>
            </a:extLst>
          </p:cNvPr>
          <p:cNvSpPr>
            <a:spLocks noGrp="1"/>
          </p:cNvSpPr>
          <p:nvPr>
            <p:ph type="title"/>
          </p:nvPr>
        </p:nvSpPr>
        <p:spPr/>
        <p:txBody>
          <a:bodyPr/>
          <a:lstStyle/>
          <a:p>
            <a:r>
              <a:rPr lang="de-DE" b="1" dirty="0"/>
              <a:t>Anstehende Termine und Informationen:</a:t>
            </a:r>
          </a:p>
        </p:txBody>
      </p:sp>
      <p:sp>
        <p:nvSpPr>
          <p:cNvPr id="3" name="Inhaltsplatzhalter 2">
            <a:extLst>
              <a:ext uri="{FF2B5EF4-FFF2-40B4-BE49-F238E27FC236}">
                <a16:creationId xmlns:a16="http://schemas.microsoft.com/office/drawing/2014/main" id="{44300963-8DF9-27F9-1E65-CEAD98B6C8AD}"/>
              </a:ext>
            </a:extLst>
          </p:cNvPr>
          <p:cNvSpPr>
            <a:spLocks noGrp="1"/>
          </p:cNvSpPr>
          <p:nvPr>
            <p:ph idx="1"/>
          </p:nvPr>
        </p:nvSpPr>
        <p:spPr/>
        <p:txBody>
          <a:bodyPr>
            <a:normAutofit/>
          </a:bodyPr>
          <a:lstStyle/>
          <a:p>
            <a:r>
              <a:rPr lang="de-DE" dirty="0"/>
              <a:t>Alle Termine finden Sie auf dem Informationsbrief zur Studien- und Berufsorientierung in der SEK II</a:t>
            </a:r>
          </a:p>
          <a:p>
            <a:r>
              <a:rPr lang="de-DE" dirty="0"/>
              <a:t>Alle wichtigen Informationen rund um die Studien- und Berufsorientierung sind auf der Homepage zu finden:</a:t>
            </a:r>
          </a:p>
          <a:p>
            <a:pPr marL="0" indent="0">
              <a:buNone/>
            </a:pPr>
            <a:r>
              <a:rPr lang="de-DE" dirty="0">
                <a:hlinkClick r:id="rId2"/>
              </a:rPr>
              <a:t>Gesamtschule Lohmar :: Studien- und Berufsorientierung (gesamtschule-lohmar.de)</a:t>
            </a:r>
            <a:endParaRPr lang="de-DE" dirty="0"/>
          </a:p>
          <a:p>
            <a:endParaRPr lang="de-DE" dirty="0"/>
          </a:p>
          <a:p>
            <a:pPr lvl="1"/>
            <a:r>
              <a:rPr lang="de-DE" dirty="0"/>
              <a:t>Link 1: Tage der offenen Türen bei Berufskollegs und Universitäten</a:t>
            </a:r>
          </a:p>
          <a:p>
            <a:pPr lvl="1"/>
            <a:r>
              <a:rPr lang="de-DE" dirty="0"/>
              <a:t>Link 2: Ausbildungsbörse – Offene Stellen in Lohmar und Umgebung</a:t>
            </a:r>
          </a:p>
          <a:p>
            <a:pPr lvl="1"/>
            <a:r>
              <a:rPr lang="de-DE" dirty="0"/>
              <a:t>Link 3: Informationsschreiben, Formulare und Bescheinigungen</a:t>
            </a:r>
          </a:p>
          <a:p>
            <a:pPr lvl="1"/>
            <a:endParaRPr lang="de-DE" dirty="0"/>
          </a:p>
          <a:p>
            <a:endParaRPr lang="de-DE" dirty="0"/>
          </a:p>
          <a:p>
            <a:pPr lvl="1"/>
            <a:endParaRPr lang="de-DE" dirty="0"/>
          </a:p>
          <a:p>
            <a:pPr marL="0" indent="0">
              <a:buNone/>
            </a:pPr>
            <a:endParaRPr lang="de-DE" dirty="0"/>
          </a:p>
          <a:p>
            <a:endParaRPr lang="de-DE" dirty="0"/>
          </a:p>
        </p:txBody>
      </p:sp>
      <p:pic>
        <p:nvPicPr>
          <p:cNvPr id="6" name="Grafik 5">
            <a:extLst>
              <a:ext uri="{FF2B5EF4-FFF2-40B4-BE49-F238E27FC236}">
                <a16:creationId xmlns:a16="http://schemas.microsoft.com/office/drawing/2014/main" id="{71F31638-BC58-4070-7E59-AC6A76163530}"/>
              </a:ext>
            </a:extLst>
          </p:cNvPr>
          <p:cNvPicPr>
            <a:picLocks noChangeAspect="1"/>
          </p:cNvPicPr>
          <p:nvPr/>
        </p:nvPicPr>
        <p:blipFill>
          <a:blip r:embed="rId3"/>
          <a:stretch>
            <a:fillRect/>
          </a:stretch>
        </p:blipFill>
        <p:spPr>
          <a:xfrm>
            <a:off x="0" y="1"/>
            <a:ext cx="12192000" cy="266700"/>
          </a:xfrm>
          <a:prstGeom prst="rect">
            <a:avLst/>
          </a:prstGeom>
        </p:spPr>
      </p:pic>
      <p:pic>
        <p:nvPicPr>
          <p:cNvPr id="7" name="Grafik 6">
            <a:extLst>
              <a:ext uri="{FF2B5EF4-FFF2-40B4-BE49-F238E27FC236}">
                <a16:creationId xmlns:a16="http://schemas.microsoft.com/office/drawing/2014/main" id="{A64AEAE0-B7AC-606F-554B-F83C9FA6047A}"/>
              </a:ext>
            </a:extLst>
          </p:cNvPr>
          <p:cNvPicPr>
            <a:picLocks noChangeAspect="1"/>
          </p:cNvPicPr>
          <p:nvPr/>
        </p:nvPicPr>
        <p:blipFill>
          <a:blip r:embed="rId3"/>
          <a:stretch>
            <a:fillRect/>
          </a:stretch>
        </p:blipFill>
        <p:spPr>
          <a:xfrm>
            <a:off x="0" y="6591300"/>
            <a:ext cx="12192000" cy="266700"/>
          </a:xfrm>
          <a:prstGeom prst="rect">
            <a:avLst/>
          </a:prstGeom>
        </p:spPr>
      </p:pic>
    </p:spTree>
    <p:extLst>
      <p:ext uri="{BB962C8B-B14F-4D97-AF65-F5344CB8AC3E}">
        <p14:creationId xmlns:p14="http://schemas.microsoft.com/office/powerpoint/2010/main" val="2156111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3C2CF-68EB-A544-6EE9-19B190D8D279}"/>
              </a:ext>
            </a:extLst>
          </p:cNvPr>
          <p:cNvSpPr>
            <a:spLocks noGrp="1"/>
          </p:cNvSpPr>
          <p:nvPr>
            <p:ph type="title"/>
          </p:nvPr>
        </p:nvSpPr>
        <p:spPr>
          <a:xfrm>
            <a:off x="838200" y="1677987"/>
            <a:ext cx="10515600" cy="1325563"/>
          </a:xfrm>
        </p:spPr>
        <p:txBody>
          <a:bodyPr>
            <a:normAutofit/>
          </a:bodyPr>
          <a:lstStyle/>
          <a:p>
            <a:r>
              <a:rPr lang="de-DE" b="1" dirty="0"/>
              <a:t>Für Fragen und Anregungen steht Ihnen das BO Team gerne zur Verfügung:</a:t>
            </a:r>
          </a:p>
        </p:txBody>
      </p:sp>
      <p:sp>
        <p:nvSpPr>
          <p:cNvPr id="3" name="Inhaltsplatzhalter 2">
            <a:extLst>
              <a:ext uri="{FF2B5EF4-FFF2-40B4-BE49-F238E27FC236}">
                <a16:creationId xmlns:a16="http://schemas.microsoft.com/office/drawing/2014/main" id="{44300963-8DF9-27F9-1E65-CEAD98B6C8AD}"/>
              </a:ext>
            </a:extLst>
          </p:cNvPr>
          <p:cNvSpPr>
            <a:spLocks noGrp="1"/>
          </p:cNvSpPr>
          <p:nvPr>
            <p:ph idx="1"/>
          </p:nvPr>
        </p:nvSpPr>
        <p:spPr>
          <a:xfrm>
            <a:off x="838200" y="3854451"/>
            <a:ext cx="10706100" cy="1010557"/>
          </a:xfrm>
        </p:spPr>
        <p:txBody>
          <a:bodyPr>
            <a:normAutofit/>
          </a:bodyPr>
          <a:lstStyle/>
          <a:p>
            <a:pPr marL="0" indent="0">
              <a:buNone/>
            </a:pPr>
            <a:r>
              <a:rPr lang="de-DE" sz="4400" dirty="0">
                <a:hlinkClick r:id="rId2"/>
              </a:rPr>
              <a:t>berufsorientierung@gesamtschule-lohmar.de</a:t>
            </a:r>
            <a:endParaRPr lang="de-DE" sz="4400" dirty="0"/>
          </a:p>
          <a:p>
            <a:pPr marL="0" indent="0">
              <a:buNone/>
            </a:pPr>
            <a:endParaRPr lang="de-DE" dirty="0"/>
          </a:p>
        </p:txBody>
      </p:sp>
      <p:pic>
        <p:nvPicPr>
          <p:cNvPr id="6" name="Grafik 5">
            <a:extLst>
              <a:ext uri="{FF2B5EF4-FFF2-40B4-BE49-F238E27FC236}">
                <a16:creationId xmlns:a16="http://schemas.microsoft.com/office/drawing/2014/main" id="{71F31638-BC58-4070-7E59-AC6A76163530}"/>
              </a:ext>
            </a:extLst>
          </p:cNvPr>
          <p:cNvPicPr>
            <a:picLocks noChangeAspect="1"/>
          </p:cNvPicPr>
          <p:nvPr/>
        </p:nvPicPr>
        <p:blipFill>
          <a:blip r:embed="rId3"/>
          <a:stretch>
            <a:fillRect/>
          </a:stretch>
        </p:blipFill>
        <p:spPr>
          <a:xfrm>
            <a:off x="0" y="1"/>
            <a:ext cx="12192000" cy="266700"/>
          </a:xfrm>
          <a:prstGeom prst="rect">
            <a:avLst/>
          </a:prstGeom>
        </p:spPr>
      </p:pic>
      <p:pic>
        <p:nvPicPr>
          <p:cNvPr id="7" name="Grafik 6">
            <a:extLst>
              <a:ext uri="{FF2B5EF4-FFF2-40B4-BE49-F238E27FC236}">
                <a16:creationId xmlns:a16="http://schemas.microsoft.com/office/drawing/2014/main" id="{A64AEAE0-B7AC-606F-554B-F83C9FA6047A}"/>
              </a:ext>
            </a:extLst>
          </p:cNvPr>
          <p:cNvPicPr>
            <a:picLocks noChangeAspect="1"/>
          </p:cNvPicPr>
          <p:nvPr/>
        </p:nvPicPr>
        <p:blipFill>
          <a:blip r:embed="rId3"/>
          <a:stretch>
            <a:fillRect/>
          </a:stretch>
        </p:blipFill>
        <p:spPr>
          <a:xfrm>
            <a:off x="0" y="6591300"/>
            <a:ext cx="12192000" cy="266700"/>
          </a:xfrm>
          <a:prstGeom prst="rect">
            <a:avLst/>
          </a:prstGeom>
        </p:spPr>
      </p:pic>
    </p:spTree>
    <p:extLst>
      <p:ext uri="{BB962C8B-B14F-4D97-AF65-F5344CB8AC3E}">
        <p14:creationId xmlns:p14="http://schemas.microsoft.com/office/powerpoint/2010/main" val="2746629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3C2CF-68EB-A544-6EE9-19B190D8D279}"/>
              </a:ext>
            </a:extLst>
          </p:cNvPr>
          <p:cNvSpPr>
            <a:spLocks noGrp="1"/>
          </p:cNvSpPr>
          <p:nvPr>
            <p:ph type="title"/>
          </p:nvPr>
        </p:nvSpPr>
        <p:spPr>
          <a:xfrm>
            <a:off x="838200" y="2265816"/>
            <a:ext cx="10515600" cy="2159226"/>
          </a:xfrm>
        </p:spPr>
        <p:txBody>
          <a:bodyPr>
            <a:normAutofit/>
          </a:bodyPr>
          <a:lstStyle/>
          <a:p>
            <a:r>
              <a:rPr lang="de-DE" b="1" dirty="0"/>
              <a:t>Es folgt die Vorstellung von </a:t>
            </a:r>
            <a:r>
              <a:rPr lang="de-DE" b="1" dirty="0" smtClean="0"/>
              <a:t>Frau Basler, der Jugendberufshilfe der Stadt Lohmar</a:t>
            </a:r>
            <a:endParaRPr lang="de-DE" b="1" dirty="0"/>
          </a:p>
        </p:txBody>
      </p:sp>
      <p:pic>
        <p:nvPicPr>
          <p:cNvPr id="6" name="Grafik 5">
            <a:extLst>
              <a:ext uri="{FF2B5EF4-FFF2-40B4-BE49-F238E27FC236}">
                <a16:creationId xmlns:a16="http://schemas.microsoft.com/office/drawing/2014/main" id="{71F31638-BC58-4070-7E59-AC6A76163530}"/>
              </a:ext>
            </a:extLst>
          </p:cNvPr>
          <p:cNvPicPr>
            <a:picLocks noChangeAspect="1"/>
          </p:cNvPicPr>
          <p:nvPr/>
        </p:nvPicPr>
        <p:blipFill>
          <a:blip r:embed="rId2"/>
          <a:stretch>
            <a:fillRect/>
          </a:stretch>
        </p:blipFill>
        <p:spPr>
          <a:xfrm>
            <a:off x="0" y="1"/>
            <a:ext cx="12192000" cy="266700"/>
          </a:xfrm>
          <a:prstGeom prst="rect">
            <a:avLst/>
          </a:prstGeom>
        </p:spPr>
      </p:pic>
      <p:pic>
        <p:nvPicPr>
          <p:cNvPr id="7" name="Grafik 6">
            <a:extLst>
              <a:ext uri="{FF2B5EF4-FFF2-40B4-BE49-F238E27FC236}">
                <a16:creationId xmlns:a16="http://schemas.microsoft.com/office/drawing/2014/main" id="{A64AEAE0-B7AC-606F-554B-F83C9FA6047A}"/>
              </a:ext>
            </a:extLst>
          </p:cNvPr>
          <p:cNvPicPr>
            <a:picLocks noChangeAspect="1"/>
          </p:cNvPicPr>
          <p:nvPr/>
        </p:nvPicPr>
        <p:blipFill>
          <a:blip r:embed="rId2"/>
          <a:stretch>
            <a:fillRect/>
          </a:stretch>
        </p:blipFill>
        <p:spPr>
          <a:xfrm>
            <a:off x="0" y="6591300"/>
            <a:ext cx="12192000" cy="266700"/>
          </a:xfrm>
          <a:prstGeom prst="rect">
            <a:avLst/>
          </a:prstGeom>
        </p:spPr>
      </p:pic>
    </p:spTree>
    <p:extLst>
      <p:ext uri="{BB962C8B-B14F-4D97-AF65-F5344CB8AC3E}">
        <p14:creationId xmlns:p14="http://schemas.microsoft.com/office/powerpoint/2010/main" val="1075996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0" y="0"/>
            <a:ext cx="12192000" cy="6858001"/>
          </a:xfrm>
          <a:prstGeom prst="rect">
            <a:avLst/>
          </a:prstGeom>
        </p:spPr>
      </p:pic>
    </p:spTree>
    <p:extLst>
      <p:ext uri="{BB962C8B-B14F-4D97-AF65-F5344CB8AC3E}">
        <p14:creationId xmlns:p14="http://schemas.microsoft.com/office/powerpoint/2010/main" val="3955599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3C2CF-68EB-A544-6EE9-19B190D8D279}"/>
              </a:ext>
            </a:extLst>
          </p:cNvPr>
          <p:cNvSpPr>
            <a:spLocks noGrp="1"/>
          </p:cNvSpPr>
          <p:nvPr>
            <p:ph type="title"/>
          </p:nvPr>
        </p:nvSpPr>
        <p:spPr>
          <a:xfrm>
            <a:off x="838200" y="2265816"/>
            <a:ext cx="10515600" cy="2159226"/>
          </a:xfrm>
        </p:spPr>
        <p:txBody>
          <a:bodyPr>
            <a:normAutofit/>
          </a:bodyPr>
          <a:lstStyle/>
          <a:p>
            <a:r>
              <a:rPr lang="de-DE" b="1" dirty="0"/>
              <a:t>Es folgt die Vorstellung von Frau </a:t>
            </a:r>
            <a:r>
              <a:rPr lang="de-DE" b="1" dirty="0" smtClean="0"/>
              <a:t>Hansmann, </a:t>
            </a:r>
            <a:r>
              <a:rPr lang="de-DE" b="1" dirty="0"/>
              <a:t>unserer Berufsberaterinnen der Agentur für Arbeit aus Siegburg für die SEK I </a:t>
            </a:r>
          </a:p>
        </p:txBody>
      </p:sp>
      <p:pic>
        <p:nvPicPr>
          <p:cNvPr id="6" name="Grafik 5">
            <a:extLst>
              <a:ext uri="{FF2B5EF4-FFF2-40B4-BE49-F238E27FC236}">
                <a16:creationId xmlns:a16="http://schemas.microsoft.com/office/drawing/2014/main" id="{71F31638-BC58-4070-7E59-AC6A76163530}"/>
              </a:ext>
            </a:extLst>
          </p:cNvPr>
          <p:cNvPicPr>
            <a:picLocks noChangeAspect="1"/>
          </p:cNvPicPr>
          <p:nvPr/>
        </p:nvPicPr>
        <p:blipFill>
          <a:blip r:embed="rId2"/>
          <a:stretch>
            <a:fillRect/>
          </a:stretch>
        </p:blipFill>
        <p:spPr>
          <a:xfrm>
            <a:off x="0" y="1"/>
            <a:ext cx="12192000" cy="266700"/>
          </a:xfrm>
          <a:prstGeom prst="rect">
            <a:avLst/>
          </a:prstGeom>
        </p:spPr>
      </p:pic>
      <p:pic>
        <p:nvPicPr>
          <p:cNvPr id="7" name="Grafik 6">
            <a:extLst>
              <a:ext uri="{FF2B5EF4-FFF2-40B4-BE49-F238E27FC236}">
                <a16:creationId xmlns:a16="http://schemas.microsoft.com/office/drawing/2014/main" id="{A64AEAE0-B7AC-606F-554B-F83C9FA6047A}"/>
              </a:ext>
            </a:extLst>
          </p:cNvPr>
          <p:cNvPicPr>
            <a:picLocks noChangeAspect="1"/>
          </p:cNvPicPr>
          <p:nvPr/>
        </p:nvPicPr>
        <p:blipFill>
          <a:blip r:embed="rId2"/>
          <a:stretch>
            <a:fillRect/>
          </a:stretch>
        </p:blipFill>
        <p:spPr>
          <a:xfrm>
            <a:off x="0" y="6591300"/>
            <a:ext cx="12192000" cy="266700"/>
          </a:xfrm>
          <a:prstGeom prst="rect">
            <a:avLst/>
          </a:prstGeom>
        </p:spPr>
      </p:pic>
    </p:spTree>
    <p:extLst>
      <p:ext uri="{BB962C8B-B14F-4D97-AF65-F5344CB8AC3E}">
        <p14:creationId xmlns:p14="http://schemas.microsoft.com/office/powerpoint/2010/main" val="4209381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210223" y="919969"/>
            <a:ext cx="7735204" cy="1103144"/>
          </a:xfrm>
        </p:spPr>
        <p:txBody>
          <a:bodyPr/>
          <a:lstStyle/>
          <a:p>
            <a:r>
              <a:rPr lang="de-DE" sz="3584" dirty="0"/>
              <a:t>Erfolgreiche Wege nach Klasse 10 (Schule/Ausbildung)</a:t>
            </a:r>
          </a:p>
        </p:txBody>
      </p:sp>
      <p:sp>
        <p:nvSpPr>
          <p:cNvPr id="6" name="Textplatzhalter 5"/>
          <p:cNvSpPr>
            <a:spLocks noGrp="1"/>
          </p:cNvSpPr>
          <p:nvPr>
            <p:ph type="body" sz="quarter" idx="12"/>
          </p:nvPr>
        </p:nvSpPr>
        <p:spPr>
          <a:xfrm>
            <a:off x="2226027" y="465580"/>
            <a:ext cx="8134373" cy="229981"/>
          </a:xfrm>
        </p:spPr>
        <p:txBody>
          <a:bodyPr/>
          <a:lstStyle/>
          <a:p>
            <a:r>
              <a:rPr lang="de-DE" dirty="0"/>
              <a:t>  Berufsberaterin Agentur für Arbeit  Siegburg in Zusammenarbeit mit der Schule</a:t>
            </a:r>
          </a:p>
        </p:txBody>
      </p:sp>
    </p:spTree>
    <p:extLst>
      <p:ext uri="{BB962C8B-B14F-4D97-AF65-F5344CB8AC3E}">
        <p14:creationId xmlns:p14="http://schemas.microsoft.com/office/powerpoint/2010/main" val="1446094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sz="3982" dirty="0"/>
              <a:t>Was bietet die Berufsberatung</a:t>
            </a:r>
          </a:p>
        </p:txBody>
      </p:sp>
      <p:sp>
        <p:nvSpPr>
          <p:cNvPr id="10" name="Textplatzhalter 9"/>
          <p:cNvSpPr>
            <a:spLocks noGrp="1"/>
          </p:cNvSpPr>
          <p:nvPr>
            <p:ph type="body" sz="quarter" idx="12"/>
          </p:nvPr>
        </p:nvSpPr>
        <p:spPr>
          <a:xfrm>
            <a:off x="2242691" y="1590032"/>
            <a:ext cx="7702735" cy="4918183"/>
          </a:xfrm>
        </p:spPr>
        <p:txBody>
          <a:bodyPr/>
          <a:lstStyle/>
          <a:p>
            <a:r>
              <a:rPr lang="de-DE" sz="2788" dirty="0"/>
              <a:t>Berufliche Orientierung aller Schüler*innen über Unterricht / Einzelberatung</a:t>
            </a:r>
          </a:p>
          <a:p>
            <a:pPr marL="0" indent="0">
              <a:buNone/>
            </a:pPr>
            <a:endParaRPr lang="de-DE" sz="2788" dirty="0"/>
          </a:p>
          <a:p>
            <a:r>
              <a:rPr lang="de-DE" sz="2788" dirty="0"/>
              <a:t>individuelle Einzelberatung für einen erfolgreichen Weg nach Klasse 10</a:t>
            </a:r>
          </a:p>
          <a:p>
            <a:endParaRPr lang="de-DE" sz="2788" dirty="0"/>
          </a:p>
          <a:p>
            <a:r>
              <a:rPr lang="de-DE" sz="2788" dirty="0"/>
              <a:t> Informationen über Berufe/Weiterführende Schulen</a:t>
            </a:r>
          </a:p>
          <a:p>
            <a:pPr marL="0" indent="0">
              <a:buNone/>
            </a:pPr>
            <a:endParaRPr lang="de-DE" sz="2788" dirty="0"/>
          </a:p>
          <a:p>
            <a:r>
              <a:rPr lang="de-DE" sz="2788" dirty="0"/>
              <a:t>ca.5000 offene Ausbildungsstellen jährlich</a:t>
            </a:r>
          </a:p>
        </p:txBody>
      </p:sp>
    </p:spTree>
    <p:extLst>
      <p:ext uri="{BB962C8B-B14F-4D97-AF65-F5344CB8AC3E}">
        <p14:creationId xmlns:p14="http://schemas.microsoft.com/office/powerpoint/2010/main" val="8621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1000"/>
                                        <p:tgtEl>
                                          <p:spTgt spid="10">
                                            <p:txEl>
                                              <p:pRg st="4" end="4"/>
                                            </p:txEl>
                                          </p:spTgt>
                                        </p:tgtEl>
                                      </p:cBhvr>
                                    </p:animEffect>
                                    <p:anim calcmode="lin" valueType="num">
                                      <p:cBhvr>
                                        <p:cTn id="22"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6" end="6"/>
                                            </p:txEl>
                                          </p:spTgt>
                                        </p:tgtEl>
                                        <p:attrNameLst>
                                          <p:attrName>style.visibility</p:attrName>
                                        </p:attrNameLst>
                                      </p:cBhvr>
                                      <p:to>
                                        <p:strVal val="visible"/>
                                      </p:to>
                                    </p:set>
                                    <p:animEffect transition="in" filter="fade">
                                      <p:cBhvr>
                                        <p:cTn id="28" dur="1000"/>
                                        <p:tgtEl>
                                          <p:spTgt spid="10">
                                            <p:txEl>
                                              <p:pRg st="6" end="6"/>
                                            </p:txEl>
                                          </p:spTgt>
                                        </p:tgtEl>
                                      </p:cBhvr>
                                    </p:animEffect>
                                    <p:anim calcmode="lin" valueType="num">
                                      <p:cBhvr>
                                        <p:cTn id="29"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2221286" y="292403"/>
            <a:ext cx="7724141" cy="728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06" tIns="44803" rIns="89606" bIns="44803"/>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b="1">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1400">
                <a:solidFill>
                  <a:srgbClr val="58595B"/>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1600">
                <a:solidFill>
                  <a:srgbClr val="58595B"/>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9pPr>
          </a:lstStyle>
          <a:p>
            <a:pPr defTabSz="910377" fontAlgn="base">
              <a:lnSpc>
                <a:spcPct val="90000"/>
              </a:lnSpc>
              <a:spcBef>
                <a:spcPct val="50000"/>
              </a:spcBef>
              <a:spcAft>
                <a:spcPct val="0"/>
              </a:spcAft>
              <a:tabLst>
                <a:tab pos="720715" algn="l"/>
                <a:tab pos="1441430" algn="l"/>
                <a:tab pos="2162145" algn="l"/>
                <a:tab pos="2882859" algn="l"/>
                <a:tab pos="3603574" algn="l"/>
                <a:tab pos="4324289" algn="l"/>
                <a:tab pos="5045004" algn="l"/>
                <a:tab pos="5765719" algn="l"/>
                <a:tab pos="6486434" algn="l"/>
                <a:tab pos="7207148" algn="l"/>
              </a:tabLst>
            </a:pPr>
            <a:r>
              <a:rPr lang="de-DE" altLang="de-DE" sz="2389" dirty="0">
                <a:solidFill>
                  <a:srgbClr val="FFFFFF"/>
                </a:solidFill>
              </a:rPr>
              <a:t>Entscheidung bestimmt die Zukunft</a:t>
            </a:r>
            <a:r>
              <a:rPr lang="de-DE" altLang="de-DE" sz="2389" dirty="0"/>
              <a:t/>
            </a:r>
            <a:br>
              <a:rPr lang="de-DE" altLang="de-DE" sz="2389" dirty="0"/>
            </a:br>
            <a:r>
              <a:rPr lang="de-DE" altLang="de-DE" sz="2389" dirty="0">
                <a:solidFill>
                  <a:srgbClr val="FFFFFF"/>
                </a:solidFill>
              </a:rPr>
              <a:t>Neue Erfahrungen und Möglichkeiten</a:t>
            </a:r>
          </a:p>
        </p:txBody>
      </p:sp>
      <p:sp>
        <p:nvSpPr>
          <p:cNvPr id="8196" name="Text Box 3"/>
          <p:cNvSpPr txBox="1">
            <a:spLocks noChangeArrowheads="1"/>
          </p:cNvSpPr>
          <p:nvPr/>
        </p:nvSpPr>
        <p:spPr bwMode="auto">
          <a:xfrm>
            <a:off x="3841349" y="6608274"/>
            <a:ext cx="5628333" cy="249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06" tIns="44803" rIns="89606" bIns="44803"/>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b="1">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58595B"/>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600">
                <a:solidFill>
                  <a:srgbClr val="58595B"/>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9pPr>
          </a:lstStyle>
          <a:p>
            <a:pPr defTabSz="910377" fontAlgn="base">
              <a:lnSpc>
                <a:spcPct val="100000"/>
              </a:lnSpc>
              <a:spcBef>
                <a:spcPct val="50000"/>
              </a:spcBef>
              <a:spcAft>
                <a:spcPct val="0"/>
              </a:spcAft>
              <a:tabLst>
                <a:tab pos="720715" algn="l"/>
                <a:tab pos="1441430" algn="l"/>
                <a:tab pos="2162145" algn="l"/>
                <a:tab pos="2882859" algn="l"/>
                <a:tab pos="3603574" algn="l"/>
                <a:tab pos="4324289" algn="l"/>
                <a:tab pos="5045004" algn="l"/>
              </a:tabLst>
            </a:pPr>
            <a:endParaRPr lang="de-DE" altLang="de-DE" sz="1195" b="0" dirty="0">
              <a:cs typeface="Arial Unicode MS" charset="0"/>
            </a:endParaRPr>
          </a:p>
        </p:txBody>
      </p:sp>
      <p:pic>
        <p:nvPicPr>
          <p:cNvPr id="1026" name="Picture 2" descr="Bildergebnis für Bilder Türen">
            <a:extLst>
              <a:ext uri="{FF2B5EF4-FFF2-40B4-BE49-F238E27FC236}">
                <a16:creationId xmlns:a16="http://schemas.microsoft.com/office/drawing/2014/main" id="{7A9CB03D-329F-4DC1-B1B5-B3DC93615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581" y="1206548"/>
            <a:ext cx="5045568" cy="52210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08032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979976" y="381703"/>
            <a:ext cx="7724141" cy="728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06" tIns="44803" rIns="89606" bIns="44803"/>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b="1">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1400">
                <a:solidFill>
                  <a:srgbClr val="58595B"/>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1600">
                <a:solidFill>
                  <a:srgbClr val="58595B"/>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9pPr>
          </a:lstStyle>
          <a:p>
            <a:pPr defTabSz="910377" fontAlgn="base">
              <a:lnSpc>
                <a:spcPct val="90000"/>
              </a:lnSpc>
              <a:spcBef>
                <a:spcPct val="50000"/>
              </a:spcBef>
              <a:spcAft>
                <a:spcPct val="0"/>
              </a:spcAft>
              <a:tabLst>
                <a:tab pos="720715" algn="l"/>
                <a:tab pos="1441430" algn="l"/>
                <a:tab pos="2162145" algn="l"/>
                <a:tab pos="2882859" algn="l"/>
                <a:tab pos="3603574" algn="l"/>
                <a:tab pos="4324289" algn="l"/>
                <a:tab pos="5045004" algn="l"/>
                <a:tab pos="5765719" algn="l"/>
                <a:tab pos="6486434" algn="l"/>
                <a:tab pos="7207148" algn="l"/>
              </a:tabLst>
            </a:pPr>
            <a:r>
              <a:rPr lang="de-DE" altLang="de-DE" sz="2389" dirty="0"/>
              <a:t/>
            </a:r>
            <a:br>
              <a:rPr lang="de-DE" altLang="de-DE" sz="2389" dirty="0"/>
            </a:br>
            <a:r>
              <a:rPr lang="de-DE" altLang="de-DE" sz="2389" dirty="0">
                <a:solidFill>
                  <a:srgbClr val="FFFFFF"/>
                </a:solidFill>
              </a:rPr>
              <a:t>Was hat Ihre Berufswahl beeinflusst ?</a:t>
            </a:r>
          </a:p>
        </p:txBody>
      </p:sp>
      <p:sp>
        <p:nvSpPr>
          <p:cNvPr id="8195" name="Text Box 2"/>
          <p:cNvSpPr txBox="1">
            <a:spLocks noChangeArrowheads="1"/>
          </p:cNvSpPr>
          <p:nvPr/>
        </p:nvSpPr>
        <p:spPr bwMode="auto">
          <a:xfrm>
            <a:off x="2331162" y="2105977"/>
            <a:ext cx="7882020" cy="40060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06" rIns="89606"/>
          <a:lstStyle>
            <a:lvl1pPr marL="344488" indent="-342900">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b="1">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1400">
                <a:solidFill>
                  <a:srgbClr val="58595B"/>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1600">
                <a:solidFill>
                  <a:srgbClr val="58595B"/>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9pPr>
          </a:lstStyle>
          <a:p>
            <a:pPr marL="342972" indent="-341391" defTabSz="910377" fontAlgn="base">
              <a:lnSpc>
                <a:spcPct val="150000"/>
              </a:lnSpc>
              <a:spcBef>
                <a:spcPct val="50000"/>
              </a:spcBef>
              <a:spcAft>
                <a:spcPts val="398"/>
              </a:spcAft>
              <a:buClrTx/>
              <a:buSzPct val="80000"/>
              <a:buFont typeface="Arial" panose="020B0604020202020204" pitchFamily="34" charset="0"/>
              <a:buChar char="•"/>
              <a:tabLst>
                <a:tab pos="720715" algn="l"/>
                <a:tab pos="1441430" algn="l"/>
                <a:tab pos="2162145" algn="l"/>
                <a:tab pos="2882859" algn="l"/>
                <a:tab pos="3603574" algn="l"/>
                <a:tab pos="4324289" algn="l"/>
                <a:tab pos="5045004" algn="l"/>
                <a:tab pos="5765719" algn="l"/>
                <a:tab pos="6486434" algn="l"/>
                <a:tab pos="7207148" algn="l"/>
              </a:tabLst>
            </a:pPr>
            <a:r>
              <a:rPr lang="de-DE" altLang="de-DE" sz="2389" dirty="0"/>
              <a:t>Informationen über Berufe ( Filme, Broschüren, Messen)</a:t>
            </a:r>
          </a:p>
          <a:p>
            <a:pPr marL="342972" indent="-341391" defTabSz="910377" fontAlgn="base">
              <a:lnSpc>
                <a:spcPct val="150000"/>
              </a:lnSpc>
              <a:spcBef>
                <a:spcPct val="50000"/>
              </a:spcBef>
              <a:spcAft>
                <a:spcPts val="398"/>
              </a:spcAft>
              <a:buClrTx/>
              <a:buSzPct val="80000"/>
              <a:buFont typeface="Arial" panose="020B0604020202020204" pitchFamily="34" charset="0"/>
              <a:buChar char="•"/>
              <a:tabLst>
                <a:tab pos="720715" algn="l"/>
                <a:tab pos="1441430" algn="l"/>
                <a:tab pos="2162145" algn="l"/>
                <a:tab pos="2882859" algn="l"/>
                <a:tab pos="3603574" algn="l"/>
                <a:tab pos="4324289" algn="l"/>
                <a:tab pos="5045004" algn="l"/>
                <a:tab pos="5765719" algn="l"/>
                <a:tab pos="6486434" algn="l"/>
                <a:tab pos="7207148" algn="l"/>
              </a:tabLst>
            </a:pPr>
            <a:r>
              <a:rPr lang="de-DE" altLang="de-DE" sz="2389" dirty="0"/>
              <a:t>Gespräche mit Eltern / Verwandten</a:t>
            </a:r>
          </a:p>
          <a:p>
            <a:pPr marL="342972" indent="-341391" defTabSz="910377" fontAlgn="base">
              <a:lnSpc>
                <a:spcPct val="150000"/>
              </a:lnSpc>
              <a:spcBef>
                <a:spcPct val="50000"/>
              </a:spcBef>
              <a:spcAft>
                <a:spcPts val="398"/>
              </a:spcAft>
              <a:buClrTx/>
              <a:buSzPct val="80000"/>
              <a:buFont typeface="Arial" panose="020B0604020202020204" pitchFamily="34" charset="0"/>
              <a:buChar char="•"/>
              <a:tabLst>
                <a:tab pos="720715" algn="l"/>
                <a:tab pos="1441430" algn="l"/>
                <a:tab pos="2162145" algn="l"/>
                <a:tab pos="2882859" algn="l"/>
                <a:tab pos="3603574" algn="l"/>
                <a:tab pos="4324289" algn="l"/>
                <a:tab pos="5045004" algn="l"/>
                <a:tab pos="5765719" algn="l"/>
                <a:tab pos="6486434" algn="l"/>
                <a:tab pos="7207148" algn="l"/>
              </a:tabLst>
            </a:pPr>
            <a:r>
              <a:rPr lang="de-DE" altLang="de-DE" sz="2389" dirty="0"/>
              <a:t>Gespräche mit Lehrern, Berufsberatern, Mentoren</a:t>
            </a:r>
          </a:p>
          <a:p>
            <a:pPr marL="342972" indent="-341391" defTabSz="910377" fontAlgn="base">
              <a:lnSpc>
                <a:spcPct val="150000"/>
              </a:lnSpc>
              <a:spcBef>
                <a:spcPct val="50000"/>
              </a:spcBef>
              <a:spcAft>
                <a:spcPts val="398"/>
              </a:spcAft>
              <a:buClrTx/>
              <a:buSzPct val="80000"/>
              <a:buFont typeface="Arial" panose="020B0604020202020204" pitchFamily="34" charset="0"/>
              <a:buChar char="•"/>
              <a:tabLst>
                <a:tab pos="720715" algn="l"/>
                <a:tab pos="1441430" algn="l"/>
                <a:tab pos="2162145" algn="l"/>
                <a:tab pos="2882859" algn="l"/>
                <a:tab pos="3603574" algn="l"/>
                <a:tab pos="4324289" algn="l"/>
                <a:tab pos="5045004" algn="l"/>
                <a:tab pos="5765719" algn="l"/>
                <a:tab pos="6486434" algn="l"/>
                <a:tab pos="7207148" algn="l"/>
              </a:tabLst>
            </a:pPr>
            <a:r>
              <a:rPr lang="de-DE" altLang="de-DE" sz="2389" dirty="0"/>
              <a:t>Zufall</a:t>
            </a:r>
          </a:p>
        </p:txBody>
      </p:sp>
      <p:sp>
        <p:nvSpPr>
          <p:cNvPr id="8196" name="Text Box 3"/>
          <p:cNvSpPr txBox="1">
            <a:spLocks noChangeArrowheads="1"/>
          </p:cNvSpPr>
          <p:nvPr/>
        </p:nvSpPr>
        <p:spPr bwMode="auto">
          <a:xfrm>
            <a:off x="3841349" y="6608274"/>
            <a:ext cx="5628333" cy="249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06" tIns="44803" rIns="89606" bIns="44803"/>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b="1">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58595B"/>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600">
                <a:solidFill>
                  <a:srgbClr val="58595B"/>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9pPr>
          </a:lstStyle>
          <a:p>
            <a:pPr defTabSz="910377" fontAlgn="base">
              <a:lnSpc>
                <a:spcPct val="100000"/>
              </a:lnSpc>
              <a:spcBef>
                <a:spcPct val="50000"/>
              </a:spcBef>
              <a:spcAft>
                <a:spcPct val="0"/>
              </a:spcAft>
              <a:tabLst>
                <a:tab pos="720715" algn="l"/>
                <a:tab pos="1441430" algn="l"/>
                <a:tab pos="2162145" algn="l"/>
                <a:tab pos="2882859" algn="l"/>
                <a:tab pos="3603574" algn="l"/>
                <a:tab pos="4324289" algn="l"/>
                <a:tab pos="5045004" algn="l"/>
              </a:tabLst>
            </a:pPr>
            <a:endParaRPr lang="de-DE" altLang="de-DE" sz="1195" b="0" dirty="0">
              <a:cs typeface="Arial Unicode MS" charset="0"/>
            </a:endParaRPr>
          </a:p>
        </p:txBody>
      </p:sp>
    </p:spTree>
    <p:extLst>
      <p:ext uri="{BB962C8B-B14F-4D97-AF65-F5344CB8AC3E}">
        <p14:creationId xmlns:p14="http://schemas.microsoft.com/office/powerpoint/2010/main" val="14589799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Effect transition="in" filter="fade">
                                      <p:cBhvr>
                                        <p:cTn id="14" dur="1000"/>
                                        <p:tgtEl>
                                          <p:spTgt spid="8195">
                                            <p:txEl>
                                              <p:pRg st="1" end="1"/>
                                            </p:txEl>
                                          </p:spTgt>
                                        </p:tgtEl>
                                      </p:cBhvr>
                                    </p:animEffect>
                                    <p:anim calcmode="lin" valueType="num">
                                      <p:cBhvr>
                                        <p:cTn id="15"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fade">
                                      <p:cBhvr>
                                        <p:cTn id="21" dur="1000"/>
                                        <p:tgtEl>
                                          <p:spTgt spid="8195">
                                            <p:txEl>
                                              <p:pRg st="2" end="2"/>
                                            </p:txEl>
                                          </p:spTgt>
                                        </p:tgtEl>
                                      </p:cBhvr>
                                    </p:animEffect>
                                    <p:anim calcmode="lin" valueType="num">
                                      <p:cBhvr>
                                        <p:cTn id="22"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5">
                                            <p:txEl>
                                              <p:pRg st="3" end="3"/>
                                            </p:txEl>
                                          </p:spTgt>
                                        </p:tgtEl>
                                        <p:attrNameLst>
                                          <p:attrName>style.visibility</p:attrName>
                                        </p:attrNameLst>
                                      </p:cBhvr>
                                      <p:to>
                                        <p:strVal val="visible"/>
                                      </p:to>
                                    </p:set>
                                    <p:animEffect transition="in" filter="fade">
                                      <p:cBhvr>
                                        <p:cTn id="28" dur="1000"/>
                                        <p:tgtEl>
                                          <p:spTgt spid="8195">
                                            <p:txEl>
                                              <p:pRg st="3" end="3"/>
                                            </p:txEl>
                                          </p:spTgt>
                                        </p:tgtEl>
                                      </p:cBhvr>
                                    </p:animEffect>
                                    <p:anim calcmode="lin" valueType="num">
                                      <p:cBhvr>
                                        <p:cTn id="29"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2AB6E-2868-157D-E730-15FAA42FA36E}"/>
              </a:ext>
            </a:extLst>
          </p:cNvPr>
          <p:cNvSpPr>
            <a:spLocks noGrp="1"/>
          </p:cNvSpPr>
          <p:nvPr>
            <p:ph type="ctrTitle"/>
          </p:nvPr>
        </p:nvSpPr>
        <p:spPr/>
        <p:txBody>
          <a:bodyPr/>
          <a:lstStyle/>
          <a:p>
            <a:r>
              <a:rPr lang="de-DE" b="1" dirty="0"/>
              <a:t>Studien- und Berufsorientierung </a:t>
            </a:r>
          </a:p>
        </p:txBody>
      </p:sp>
      <p:sp>
        <p:nvSpPr>
          <p:cNvPr id="3" name="Untertitel 2">
            <a:extLst>
              <a:ext uri="{FF2B5EF4-FFF2-40B4-BE49-F238E27FC236}">
                <a16:creationId xmlns:a16="http://schemas.microsoft.com/office/drawing/2014/main" id="{DE278723-9EA7-E738-2464-12E2F6B8B4BC}"/>
              </a:ext>
            </a:extLst>
          </p:cNvPr>
          <p:cNvSpPr>
            <a:spLocks noGrp="1"/>
          </p:cNvSpPr>
          <p:nvPr>
            <p:ph type="subTitle" idx="1"/>
          </p:nvPr>
        </p:nvSpPr>
        <p:spPr>
          <a:xfrm>
            <a:off x="1524000" y="4079875"/>
            <a:ext cx="9144000" cy="1655762"/>
          </a:xfrm>
        </p:spPr>
        <p:txBody>
          <a:bodyPr/>
          <a:lstStyle/>
          <a:p>
            <a:r>
              <a:rPr lang="de-DE" dirty="0"/>
              <a:t>An der Gesamtschule Lohmar</a:t>
            </a:r>
          </a:p>
          <a:p>
            <a:r>
              <a:rPr lang="de-DE" dirty="0"/>
              <a:t>Matthias Gallasch (</a:t>
            </a:r>
            <a:r>
              <a:rPr lang="de-DE" dirty="0" err="1"/>
              <a:t>StuBO</a:t>
            </a:r>
            <a:r>
              <a:rPr lang="de-DE" dirty="0"/>
              <a:t>)</a:t>
            </a:r>
          </a:p>
        </p:txBody>
      </p:sp>
      <p:pic>
        <p:nvPicPr>
          <p:cNvPr id="4" name="Grafik 3">
            <a:extLst>
              <a:ext uri="{FF2B5EF4-FFF2-40B4-BE49-F238E27FC236}">
                <a16:creationId xmlns:a16="http://schemas.microsoft.com/office/drawing/2014/main" id="{6236BD43-E1D4-EFAE-33EA-A3744EAA6621}"/>
              </a:ext>
            </a:extLst>
          </p:cNvPr>
          <p:cNvPicPr>
            <a:picLocks noChangeAspect="1"/>
          </p:cNvPicPr>
          <p:nvPr/>
        </p:nvPicPr>
        <p:blipFill>
          <a:blip r:embed="rId2"/>
          <a:stretch>
            <a:fillRect/>
          </a:stretch>
        </p:blipFill>
        <p:spPr>
          <a:xfrm>
            <a:off x="0" y="0"/>
            <a:ext cx="12192000" cy="634039"/>
          </a:xfrm>
          <a:prstGeom prst="rect">
            <a:avLst/>
          </a:prstGeom>
        </p:spPr>
      </p:pic>
      <p:pic>
        <p:nvPicPr>
          <p:cNvPr id="5" name="Grafik 4">
            <a:extLst>
              <a:ext uri="{FF2B5EF4-FFF2-40B4-BE49-F238E27FC236}">
                <a16:creationId xmlns:a16="http://schemas.microsoft.com/office/drawing/2014/main" id="{E8F922EE-7007-CA98-391F-E757C4C02F5D}"/>
              </a:ext>
            </a:extLst>
          </p:cNvPr>
          <p:cNvPicPr>
            <a:picLocks noChangeAspect="1"/>
          </p:cNvPicPr>
          <p:nvPr/>
        </p:nvPicPr>
        <p:blipFill>
          <a:blip r:embed="rId3"/>
          <a:stretch>
            <a:fillRect/>
          </a:stretch>
        </p:blipFill>
        <p:spPr>
          <a:xfrm>
            <a:off x="0" y="6224016"/>
            <a:ext cx="12192000" cy="633984"/>
          </a:xfrm>
          <a:prstGeom prst="rect">
            <a:avLst/>
          </a:prstGeom>
        </p:spPr>
      </p:pic>
    </p:spTree>
    <p:extLst>
      <p:ext uri="{BB962C8B-B14F-4D97-AF65-F5344CB8AC3E}">
        <p14:creationId xmlns:p14="http://schemas.microsoft.com/office/powerpoint/2010/main" val="415329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p:cNvSpPr/>
          <p:nvPr/>
        </p:nvSpPr>
        <p:spPr>
          <a:xfrm>
            <a:off x="6210580" y="1676559"/>
            <a:ext cx="4178238" cy="4532814"/>
          </a:xfrm>
          <a:prstGeom prst="rect">
            <a:avLst/>
          </a:prstGeom>
          <a:solidFill>
            <a:schemeClr val="accent2">
              <a:lumMod val="20000"/>
              <a:lumOff val="80000"/>
            </a:schemeClr>
          </a:solidFill>
          <a:ln w="20955">
            <a:solidFill>
              <a:schemeClr val="bg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040" tIns="45520" rIns="91040" bIns="45520" numCol="1" spcCol="0" rtlCol="0" fromWordArt="0" anchor="ctr" anchorCtr="0" forceAA="0" compatLnSpc="1">
            <a:prstTxWarp prst="textNoShape">
              <a:avLst/>
            </a:prstTxWarp>
            <a:noAutofit/>
          </a:bodyPr>
          <a:lstStyle/>
          <a:p>
            <a:pPr algn="ctr" defTabSz="910377" fontAlgn="base">
              <a:lnSpc>
                <a:spcPct val="90000"/>
              </a:lnSpc>
              <a:spcBef>
                <a:spcPct val="50000"/>
              </a:spcBef>
              <a:spcAft>
                <a:spcPct val="0"/>
              </a:spcAft>
            </a:pPr>
            <a:endParaRPr lang="de-DE" sz="1991">
              <a:solidFill>
                <a:srgbClr val="FFFFFF"/>
              </a:solidFill>
              <a:latin typeface="Arial"/>
            </a:endParaRPr>
          </a:p>
        </p:txBody>
      </p:sp>
      <p:sp>
        <p:nvSpPr>
          <p:cNvPr id="25" name="Rechteck 24"/>
          <p:cNvSpPr/>
          <p:nvPr/>
        </p:nvSpPr>
        <p:spPr>
          <a:xfrm>
            <a:off x="1948402" y="1673213"/>
            <a:ext cx="4178238" cy="4532814"/>
          </a:xfrm>
          <a:prstGeom prst="rect">
            <a:avLst/>
          </a:prstGeom>
          <a:solidFill>
            <a:schemeClr val="accent2">
              <a:lumMod val="20000"/>
              <a:lumOff val="80000"/>
            </a:schemeClr>
          </a:solidFill>
          <a:ln w="20955">
            <a:solidFill>
              <a:schemeClr val="bg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040" tIns="45520" rIns="91040" bIns="45520" numCol="1" spcCol="0" rtlCol="0" fromWordArt="0" anchor="ctr" anchorCtr="0" forceAA="0" compatLnSpc="1">
            <a:prstTxWarp prst="textNoShape">
              <a:avLst/>
            </a:prstTxWarp>
            <a:noAutofit/>
          </a:bodyPr>
          <a:lstStyle/>
          <a:p>
            <a:pPr algn="ctr" defTabSz="910377" fontAlgn="base">
              <a:lnSpc>
                <a:spcPct val="90000"/>
              </a:lnSpc>
              <a:spcBef>
                <a:spcPct val="50000"/>
              </a:spcBef>
              <a:spcAft>
                <a:spcPct val="0"/>
              </a:spcAft>
            </a:pPr>
            <a:endParaRPr lang="de-DE" sz="1991">
              <a:solidFill>
                <a:srgbClr val="FFFFFF"/>
              </a:solidFill>
              <a:latin typeface="Arial"/>
            </a:endParaRPr>
          </a:p>
        </p:txBody>
      </p:sp>
      <p:sp>
        <p:nvSpPr>
          <p:cNvPr id="2" name="Titel 1"/>
          <p:cNvSpPr>
            <a:spLocks noGrp="1"/>
          </p:cNvSpPr>
          <p:nvPr>
            <p:ph type="title"/>
          </p:nvPr>
        </p:nvSpPr>
        <p:spPr/>
        <p:txBody>
          <a:bodyPr/>
          <a:lstStyle/>
          <a:p>
            <a:r>
              <a:rPr lang="de-DE" dirty="0"/>
              <a:t>Welche Wege gibt es nach Klasse 10?</a:t>
            </a:r>
          </a:p>
        </p:txBody>
      </p:sp>
      <p:sp>
        <p:nvSpPr>
          <p:cNvPr id="6" name="Rechteck 5"/>
          <p:cNvSpPr/>
          <p:nvPr/>
        </p:nvSpPr>
        <p:spPr>
          <a:xfrm>
            <a:off x="1832504" y="1602994"/>
            <a:ext cx="8653553" cy="4691700"/>
          </a:xfrm>
          <a:prstGeom prst="rect">
            <a:avLst/>
          </a:prstGeom>
          <a:noFill/>
          <a:ln w="2095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040" tIns="45520" rIns="91040" bIns="45520" numCol="1" spcCol="0" rtlCol="0" fromWordArt="0" anchor="ctr" anchorCtr="0" forceAA="0" compatLnSpc="1">
            <a:prstTxWarp prst="textNoShape">
              <a:avLst/>
            </a:prstTxWarp>
            <a:noAutofit/>
          </a:bodyPr>
          <a:lstStyle/>
          <a:p>
            <a:pPr algn="ctr" defTabSz="910377" fontAlgn="base">
              <a:lnSpc>
                <a:spcPct val="90000"/>
              </a:lnSpc>
              <a:spcBef>
                <a:spcPct val="50000"/>
              </a:spcBef>
              <a:spcAft>
                <a:spcPct val="0"/>
              </a:spcAft>
            </a:pPr>
            <a:endParaRPr lang="de-DE" sz="1991">
              <a:solidFill>
                <a:srgbClr val="FFFFFF"/>
              </a:solidFill>
              <a:latin typeface="Arial"/>
            </a:endParaRPr>
          </a:p>
        </p:txBody>
      </p:sp>
      <p:cxnSp>
        <p:nvCxnSpPr>
          <p:cNvPr id="10" name="Gerader Verbinder 9"/>
          <p:cNvCxnSpPr>
            <a:endCxn id="6" idx="2"/>
          </p:cNvCxnSpPr>
          <p:nvPr/>
        </p:nvCxnSpPr>
        <p:spPr bwMode="auto">
          <a:xfrm>
            <a:off x="5936208" y="1601096"/>
            <a:ext cx="223073" cy="4693597"/>
          </a:xfrm>
          <a:prstGeom prst="line">
            <a:avLst/>
          </a:prstGeom>
          <a:noFill/>
          <a:ln w="9525" cap="flat" cmpd="sng" algn="ctr">
            <a:noFill/>
            <a:prstDash val="solid"/>
            <a:round/>
            <a:headEnd type="none" w="med" len="med"/>
            <a:tailEnd type="none" w="med" len="med"/>
          </a:ln>
          <a:effectLst/>
        </p:spPr>
      </p:cxnSp>
      <p:sp>
        <p:nvSpPr>
          <p:cNvPr id="11" name="Textfeld 10"/>
          <p:cNvSpPr txBox="1"/>
          <p:nvPr/>
        </p:nvSpPr>
        <p:spPr>
          <a:xfrm>
            <a:off x="2489714" y="1897048"/>
            <a:ext cx="2875532" cy="422872"/>
          </a:xfrm>
          <a:prstGeom prst="rect">
            <a:avLst/>
          </a:prstGeom>
          <a:noFill/>
        </p:spPr>
        <p:txBody>
          <a:bodyPr wrap="square" rtlCol="0">
            <a:spAutoFit/>
          </a:bodyPr>
          <a:lstStyle/>
          <a:p>
            <a:pPr defTabSz="910377" fontAlgn="base">
              <a:lnSpc>
                <a:spcPct val="90000"/>
              </a:lnSpc>
              <a:spcBef>
                <a:spcPct val="50000"/>
              </a:spcBef>
              <a:spcAft>
                <a:spcPct val="0"/>
              </a:spcAft>
            </a:pPr>
            <a:r>
              <a:rPr lang="de-DE" sz="2389" b="1" dirty="0">
                <a:solidFill>
                  <a:srgbClr val="000000"/>
                </a:solidFill>
                <a:latin typeface="Arial" charset="0"/>
              </a:rPr>
              <a:t>Weiter zur Schule</a:t>
            </a:r>
          </a:p>
        </p:txBody>
      </p:sp>
      <p:sp>
        <p:nvSpPr>
          <p:cNvPr id="12" name="Textfeld 11"/>
          <p:cNvSpPr txBox="1"/>
          <p:nvPr/>
        </p:nvSpPr>
        <p:spPr>
          <a:xfrm>
            <a:off x="7203406" y="1897048"/>
            <a:ext cx="2129825" cy="422872"/>
          </a:xfrm>
          <a:prstGeom prst="rect">
            <a:avLst/>
          </a:prstGeom>
          <a:noFill/>
        </p:spPr>
        <p:txBody>
          <a:bodyPr wrap="square" rtlCol="0">
            <a:spAutoFit/>
          </a:bodyPr>
          <a:lstStyle/>
          <a:p>
            <a:pPr defTabSz="910377" fontAlgn="base">
              <a:lnSpc>
                <a:spcPct val="90000"/>
              </a:lnSpc>
              <a:spcBef>
                <a:spcPct val="50000"/>
              </a:spcBef>
              <a:spcAft>
                <a:spcPct val="0"/>
              </a:spcAft>
            </a:pPr>
            <a:r>
              <a:rPr lang="de-DE" sz="2389" b="1" dirty="0">
                <a:solidFill>
                  <a:srgbClr val="000000"/>
                </a:solidFill>
                <a:latin typeface="Arial" charset="0"/>
              </a:rPr>
              <a:t>Ausbildung</a:t>
            </a:r>
          </a:p>
        </p:txBody>
      </p:sp>
      <p:grpSp>
        <p:nvGrpSpPr>
          <p:cNvPr id="9" name="Gruppieren 8"/>
          <p:cNvGrpSpPr/>
          <p:nvPr/>
        </p:nvGrpSpPr>
        <p:grpSpPr>
          <a:xfrm>
            <a:off x="2044571" y="2826904"/>
            <a:ext cx="1852123" cy="3297656"/>
            <a:chOff x="521008" y="2839337"/>
            <a:chExt cx="1860269" cy="3312160"/>
          </a:xfrm>
        </p:grpSpPr>
        <p:sp>
          <p:nvSpPr>
            <p:cNvPr id="13" name="Textfeld 12"/>
            <p:cNvSpPr txBox="1"/>
            <p:nvPr/>
          </p:nvSpPr>
          <p:spPr>
            <a:xfrm>
              <a:off x="540083" y="2859237"/>
              <a:ext cx="1841194" cy="2308324"/>
            </a:xfrm>
            <a:prstGeom prst="rect">
              <a:avLst/>
            </a:prstGeom>
            <a:noFill/>
          </p:spPr>
          <p:txBody>
            <a:bodyPr wrap="square" rtlCol="0">
              <a:spAutoFit/>
            </a:bodyPr>
            <a:lstStyle/>
            <a:p>
              <a:pPr defTabSz="910377" fontAlgn="base">
                <a:lnSpc>
                  <a:spcPct val="90000"/>
                </a:lnSpc>
                <a:spcBef>
                  <a:spcPct val="50000"/>
                </a:spcBef>
                <a:spcAft>
                  <a:spcPct val="0"/>
                </a:spcAft>
              </a:pPr>
              <a:r>
                <a:rPr lang="de-DE" sz="1991" b="1" dirty="0">
                  <a:solidFill>
                    <a:srgbClr val="000000"/>
                  </a:solidFill>
                  <a:latin typeface="Arial" charset="0"/>
                </a:rPr>
                <a:t>Gymnasiale Oberstufe</a:t>
              </a:r>
            </a:p>
            <a:p>
              <a:pPr marL="181760" indent="-181760" defTabSz="910377" fontAlgn="base">
                <a:lnSpc>
                  <a:spcPct val="90000"/>
                </a:lnSpc>
                <a:spcBef>
                  <a:spcPct val="50000"/>
                </a:spcBef>
                <a:spcAft>
                  <a:spcPct val="0"/>
                </a:spcAft>
                <a:buFont typeface="Wingdings" panose="05000000000000000000" pitchFamily="2" charset="2"/>
                <a:buChar char="§"/>
              </a:pPr>
              <a:r>
                <a:rPr lang="de-DE" sz="1792" dirty="0">
                  <a:solidFill>
                    <a:srgbClr val="000000"/>
                  </a:solidFill>
                  <a:latin typeface="Arial" charset="0"/>
                </a:rPr>
                <a:t>Berufliches Gymnasium</a:t>
              </a:r>
            </a:p>
            <a:p>
              <a:pPr marL="181760" indent="-181760" defTabSz="910377" fontAlgn="base">
                <a:lnSpc>
                  <a:spcPct val="90000"/>
                </a:lnSpc>
                <a:spcBef>
                  <a:spcPct val="50000"/>
                </a:spcBef>
                <a:spcAft>
                  <a:spcPct val="0"/>
                </a:spcAft>
                <a:buFont typeface="Wingdings" panose="05000000000000000000" pitchFamily="2" charset="2"/>
                <a:buChar char="§"/>
              </a:pPr>
              <a:r>
                <a:rPr lang="de-DE" sz="1792" dirty="0">
                  <a:solidFill>
                    <a:srgbClr val="000000"/>
                  </a:solidFill>
                  <a:latin typeface="Arial" charset="0"/>
                </a:rPr>
                <a:t>Gesamt-schule</a:t>
              </a:r>
            </a:p>
            <a:p>
              <a:pPr marL="181760" indent="-181760" defTabSz="910377" fontAlgn="base">
                <a:lnSpc>
                  <a:spcPct val="90000"/>
                </a:lnSpc>
                <a:spcBef>
                  <a:spcPct val="50000"/>
                </a:spcBef>
                <a:spcAft>
                  <a:spcPct val="0"/>
                </a:spcAft>
                <a:buFont typeface="Wingdings" panose="05000000000000000000" pitchFamily="2" charset="2"/>
                <a:buChar char="§"/>
              </a:pPr>
              <a:r>
                <a:rPr lang="de-DE" sz="1792" dirty="0">
                  <a:solidFill>
                    <a:srgbClr val="000000"/>
                  </a:solidFill>
                  <a:latin typeface="Arial" charset="0"/>
                </a:rPr>
                <a:t>Gymnasium</a:t>
              </a:r>
            </a:p>
          </p:txBody>
        </p:sp>
        <p:sp>
          <p:nvSpPr>
            <p:cNvPr id="17" name="Rechteck 16"/>
            <p:cNvSpPr/>
            <p:nvPr/>
          </p:nvSpPr>
          <p:spPr>
            <a:xfrm>
              <a:off x="521008" y="2839337"/>
              <a:ext cx="1831760" cy="3312160"/>
            </a:xfrm>
            <a:prstGeom prst="rect">
              <a:avLst/>
            </a:prstGeom>
            <a:noFill/>
            <a:ln w="2095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040" tIns="45520" rIns="91040" bIns="45520" numCol="1" spcCol="0" rtlCol="0" fromWordArt="0" anchor="ctr" anchorCtr="0" forceAA="0" compatLnSpc="1">
              <a:prstTxWarp prst="textNoShape">
                <a:avLst/>
              </a:prstTxWarp>
              <a:noAutofit/>
            </a:bodyPr>
            <a:lstStyle/>
            <a:p>
              <a:pPr algn="ctr" defTabSz="910377" fontAlgn="base">
                <a:lnSpc>
                  <a:spcPct val="90000"/>
                </a:lnSpc>
                <a:spcBef>
                  <a:spcPct val="50000"/>
                </a:spcBef>
                <a:spcAft>
                  <a:spcPct val="0"/>
                </a:spcAft>
              </a:pPr>
              <a:endParaRPr lang="de-DE" sz="1991">
                <a:solidFill>
                  <a:srgbClr val="FFFFFF"/>
                </a:solidFill>
                <a:latin typeface="Arial"/>
              </a:endParaRPr>
            </a:p>
          </p:txBody>
        </p:sp>
      </p:grpSp>
      <p:cxnSp>
        <p:nvCxnSpPr>
          <p:cNvPr id="19" name="Gerader Verbinder 18"/>
          <p:cNvCxnSpPr>
            <a:stCxn id="6" idx="0"/>
            <a:endCxn id="6" idx="2"/>
          </p:cNvCxnSpPr>
          <p:nvPr/>
        </p:nvCxnSpPr>
        <p:spPr bwMode="auto">
          <a:xfrm>
            <a:off x="6159281" y="1602994"/>
            <a:ext cx="0" cy="4691700"/>
          </a:xfrm>
          <a:prstGeom prst="line">
            <a:avLst/>
          </a:prstGeom>
          <a:noFill/>
          <a:ln w="9525" cap="flat" cmpd="sng" algn="ctr">
            <a:noFill/>
            <a:prstDash val="solid"/>
            <a:round/>
            <a:headEnd type="none" w="med" len="med"/>
            <a:tailEnd type="none" w="med" len="med"/>
          </a:ln>
          <a:effectLst/>
        </p:spPr>
      </p:cxnSp>
      <p:grpSp>
        <p:nvGrpSpPr>
          <p:cNvPr id="18" name="Gruppieren 17"/>
          <p:cNvGrpSpPr/>
          <p:nvPr/>
        </p:nvGrpSpPr>
        <p:grpSpPr>
          <a:xfrm>
            <a:off x="3935391" y="2822228"/>
            <a:ext cx="2030583" cy="3297656"/>
            <a:chOff x="2420144" y="2834640"/>
            <a:chExt cx="2039514" cy="3312160"/>
          </a:xfrm>
        </p:grpSpPr>
        <p:sp>
          <p:nvSpPr>
            <p:cNvPr id="14" name="Textfeld 13"/>
            <p:cNvSpPr txBox="1"/>
            <p:nvPr/>
          </p:nvSpPr>
          <p:spPr>
            <a:xfrm>
              <a:off x="2426666" y="2858077"/>
              <a:ext cx="2032992" cy="2252924"/>
            </a:xfrm>
            <a:prstGeom prst="rect">
              <a:avLst/>
            </a:prstGeom>
            <a:noFill/>
          </p:spPr>
          <p:txBody>
            <a:bodyPr wrap="square" rtlCol="0">
              <a:spAutoFit/>
            </a:bodyPr>
            <a:lstStyle/>
            <a:p>
              <a:pPr defTabSz="910377" fontAlgn="base">
                <a:lnSpc>
                  <a:spcPct val="90000"/>
                </a:lnSpc>
                <a:spcBef>
                  <a:spcPct val="50000"/>
                </a:spcBef>
                <a:spcAft>
                  <a:spcPct val="0"/>
                </a:spcAft>
              </a:pPr>
              <a:r>
                <a:rPr lang="de-DE" sz="1991" b="1" dirty="0">
                  <a:solidFill>
                    <a:srgbClr val="000000"/>
                  </a:solidFill>
                  <a:latin typeface="Arial" charset="0"/>
                </a:rPr>
                <a:t>Berufskolleg </a:t>
              </a:r>
              <a:r>
                <a:rPr lang="de-DE" sz="1991" dirty="0">
                  <a:solidFill>
                    <a:srgbClr val="000000"/>
                  </a:solidFill>
                  <a:latin typeface="Arial" charset="0"/>
                </a:rPr>
                <a:t>      </a:t>
              </a:r>
            </a:p>
            <a:p>
              <a:pPr marL="341391" indent="-341391" defTabSz="910377" fontAlgn="base">
                <a:lnSpc>
                  <a:spcPct val="90000"/>
                </a:lnSpc>
                <a:spcBef>
                  <a:spcPct val="50000"/>
                </a:spcBef>
                <a:spcAft>
                  <a:spcPct val="0"/>
                </a:spcAft>
                <a:buFont typeface="Wingdings" panose="05000000000000000000" pitchFamily="2" charset="2"/>
                <a:buChar char="§"/>
              </a:pPr>
              <a:endParaRPr lang="de-DE" sz="1792" dirty="0">
                <a:solidFill>
                  <a:srgbClr val="000000"/>
                </a:solidFill>
                <a:latin typeface="Arial" charset="0"/>
              </a:endParaRPr>
            </a:p>
            <a:p>
              <a:pPr marL="181760" indent="-181760" defTabSz="910377" fontAlgn="base">
                <a:lnSpc>
                  <a:spcPct val="90000"/>
                </a:lnSpc>
                <a:spcAft>
                  <a:spcPct val="0"/>
                </a:spcAft>
                <a:buFont typeface="Wingdings" panose="05000000000000000000" pitchFamily="2" charset="2"/>
                <a:buChar char="§"/>
              </a:pPr>
              <a:r>
                <a:rPr lang="de-DE" sz="1792" dirty="0">
                  <a:solidFill>
                    <a:srgbClr val="000000"/>
                  </a:solidFill>
                  <a:latin typeface="Arial" charset="0"/>
                </a:rPr>
                <a:t>z.B. Erwerb  </a:t>
              </a:r>
            </a:p>
            <a:p>
              <a:pPr defTabSz="910377" fontAlgn="base">
                <a:lnSpc>
                  <a:spcPct val="90000"/>
                </a:lnSpc>
                <a:spcAft>
                  <a:spcPct val="0"/>
                </a:spcAft>
              </a:pPr>
              <a:r>
                <a:rPr lang="de-DE" sz="1792" dirty="0">
                  <a:solidFill>
                    <a:srgbClr val="000000"/>
                  </a:solidFill>
                  <a:latin typeface="Arial" charset="0"/>
                </a:rPr>
                <a:t>aller Schulabschlüsse</a:t>
              </a:r>
            </a:p>
            <a:p>
              <a:pPr defTabSz="910377" fontAlgn="base">
                <a:lnSpc>
                  <a:spcPct val="90000"/>
                </a:lnSpc>
                <a:spcAft>
                  <a:spcPct val="0"/>
                </a:spcAft>
              </a:pPr>
              <a:r>
                <a:rPr lang="de-DE" sz="1792" dirty="0">
                  <a:solidFill>
                    <a:srgbClr val="000000"/>
                  </a:solidFill>
                  <a:latin typeface="Arial" charset="0"/>
                </a:rPr>
                <a:t>mit berufsfachlicher Ausrichtung</a:t>
              </a:r>
            </a:p>
          </p:txBody>
        </p:sp>
        <p:sp>
          <p:nvSpPr>
            <p:cNvPr id="20" name="Rechteck 19"/>
            <p:cNvSpPr/>
            <p:nvPr/>
          </p:nvSpPr>
          <p:spPr>
            <a:xfrm>
              <a:off x="2420144" y="2834640"/>
              <a:ext cx="2013373" cy="3312160"/>
            </a:xfrm>
            <a:prstGeom prst="rect">
              <a:avLst/>
            </a:prstGeom>
            <a:noFill/>
            <a:ln w="2095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040" tIns="45520" rIns="91040" bIns="45520" numCol="1" spcCol="0" rtlCol="0" fromWordArt="0" anchor="ctr" anchorCtr="0" forceAA="0" compatLnSpc="1">
              <a:prstTxWarp prst="textNoShape">
                <a:avLst/>
              </a:prstTxWarp>
              <a:noAutofit/>
            </a:bodyPr>
            <a:lstStyle/>
            <a:p>
              <a:pPr algn="ctr" defTabSz="910377" fontAlgn="base">
                <a:lnSpc>
                  <a:spcPct val="90000"/>
                </a:lnSpc>
                <a:spcBef>
                  <a:spcPct val="50000"/>
                </a:spcBef>
                <a:spcAft>
                  <a:spcPct val="0"/>
                </a:spcAft>
              </a:pPr>
              <a:endParaRPr lang="de-DE" sz="1991">
                <a:solidFill>
                  <a:srgbClr val="FFFFFF"/>
                </a:solidFill>
                <a:latin typeface="Arial"/>
              </a:endParaRPr>
            </a:p>
          </p:txBody>
        </p:sp>
      </p:grpSp>
      <p:grpSp>
        <p:nvGrpSpPr>
          <p:cNvPr id="23" name="Gruppieren 22"/>
          <p:cNvGrpSpPr/>
          <p:nvPr/>
        </p:nvGrpSpPr>
        <p:grpSpPr>
          <a:xfrm>
            <a:off x="6359625" y="2812948"/>
            <a:ext cx="1963467" cy="3297656"/>
            <a:chOff x="4911494" y="2829712"/>
            <a:chExt cx="1831760" cy="3312160"/>
          </a:xfrm>
        </p:grpSpPr>
        <p:sp>
          <p:nvSpPr>
            <p:cNvPr id="15" name="Textfeld 14"/>
            <p:cNvSpPr txBox="1"/>
            <p:nvPr/>
          </p:nvSpPr>
          <p:spPr>
            <a:xfrm>
              <a:off x="4923441" y="2851695"/>
              <a:ext cx="1750480" cy="3167021"/>
            </a:xfrm>
            <a:prstGeom prst="rect">
              <a:avLst/>
            </a:prstGeom>
            <a:noFill/>
          </p:spPr>
          <p:txBody>
            <a:bodyPr wrap="square" rtlCol="0">
              <a:spAutoFit/>
            </a:bodyPr>
            <a:lstStyle/>
            <a:p>
              <a:pPr defTabSz="910377" fontAlgn="base">
                <a:lnSpc>
                  <a:spcPct val="90000"/>
                </a:lnSpc>
                <a:spcBef>
                  <a:spcPct val="50000"/>
                </a:spcBef>
                <a:spcAft>
                  <a:spcPct val="0"/>
                </a:spcAft>
              </a:pPr>
              <a:r>
                <a:rPr lang="de-DE" sz="1991" b="1" dirty="0">
                  <a:solidFill>
                    <a:srgbClr val="000000"/>
                  </a:solidFill>
                  <a:latin typeface="Arial" charset="0"/>
                </a:rPr>
                <a:t>Duale Ausbildung</a:t>
              </a:r>
            </a:p>
            <a:p>
              <a:pPr marL="181760" indent="-181760" defTabSz="910377" fontAlgn="base">
                <a:lnSpc>
                  <a:spcPct val="90000"/>
                </a:lnSpc>
                <a:spcBef>
                  <a:spcPct val="50000"/>
                </a:spcBef>
                <a:spcAft>
                  <a:spcPct val="0"/>
                </a:spcAft>
                <a:buFont typeface="Wingdings" panose="05000000000000000000" pitchFamily="2" charset="2"/>
                <a:buChar char="§"/>
              </a:pPr>
              <a:r>
                <a:rPr lang="de-DE" sz="1792" dirty="0">
                  <a:solidFill>
                    <a:srgbClr val="000000"/>
                  </a:solidFill>
                  <a:latin typeface="Arial" charset="0"/>
                </a:rPr>
                <a:t>z.B. Kauf-mann/-frau für Büro-management</a:t>
              </a:r>
            </a:p>
            <a:p>
              <a:pPr marL="181760" indent="-181760" defTabSz="910377" fontAlgn="base">
                <a:lnSpc>
                  <a:spcPct val="90000"/>
                </a:lnSpc>
                <a:spcBef>
                  <a:spcPct val="50000"/>
                </a:spcBef>
                <a:spcAft>
                  <a:spcPct val="0"/>
                </a:spcAft>
                <a:buFont typeface="Wingdings" panose="05000000000000000000" pitchFamily="2" charset="2"/>
                <a:buChar char="§"/>
              </a:pPr>
              <a:r>
                <a:rPr lang="de-DE" sz="1792" dirty="0">
                  <a:solidFill>
                    <a:srgbClr val="000000"/>
                  </a:solidFill>
                  <a:latin typeface="Arial" charset="0"/>
                </a:rPr>
                <a:t>Doppel-qualifikation möglich (Ausbildung und „</a:t>
              </a:r>
              <a:r>
                <a:rPr lang="de-DE" sz="1792" dirty="0" err="1">
                  <a:solidFill>
                    <a:srgbClr val="000000"/>
                  </a:solidFill>
                  <a:latin typeface="Arial" charset="0"/>
                </a:rPr>
                <a:t>Fachabi</a:t>
              </a:r>
              <a:r>
                <a:rPr lang="de-DE" sz="1792" dirty="0">
                  <a:solidFill>
                    <a:srgbClr val="000000"/>
                  </a:solidFill>
                  <a:latin typeface="Arial" charset="0"/>
                </a:rPr>
                <a:t>“)</a:t>
              </a:r>
            </a:p>
          </p:txBody>
        </p:sp>
        <p:sp>
          <p:nvSpPr>
            <p:cNvPr id="21" name="Rechteck 20"/>
            <p:cNvSpPr/>
            <p:nvPr/>
          </p:nvSpPr>
          <p:spPr>
            <a:xfrm>
              <a:off x="4911494" y="2829712"/>
              <a:ext cx="1831760" cy="3312160"/>
            </a:xfrm>
            <a:prstGeom prst="rect">
              <a:avLst/>
            </a:prstGeom>
            <a:noFill/>
            <a:ln w="2095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040" tIns="45520" rIns="91040" bIns="45520" numCol="1" spcCol="0" rtlCol="0" fromWordArt="0" anchor="ctr" anchorCtr="0" forceAA="0" compatLnSpc="1">
              <a:prstTxWarp prst="textNoShape">
                <a:avLst/>
              </a:prstTxWarp>
              <a:noAutofit/>
            </a:bodyPr>
            <a:lstStyle/>
            <a:p>
              <a:pPr algn="ctr" defTabSz="910377" fontAlgn="base">
                <a:lnSpc>
                  <a:spcPct val="90000"/>
                </a:lnSpc>
                <a:spcBef>
                  <a:spcPct val="50000"/>
                </a:spcBef>
                <a:spcAft>
                  <a:spcPct val="0"/>
                </a:spcAft>
              </a:pPr>
              <a:endParaRPr lang="de-DE" sz="1991">
                <a:solidFill>
                  <a:srgbClr val="FFFFFF"/>
                </a:solidFill>
                <a:latin typeface="Arial"/>
              </a:endParaRPr>
            </a:p>
          </p:txBody>
        </p:sp>
      </p:grpSp>
      <p:grpSp>
        <p:nvGrpSpPr>
          <p:cNvPr id="24" name="Gruppieren 23"/>
          <p:cNvGrpSpPr/>
          <p:nvPr/>
        </p:nvGrpSpPr>
        <p:grpSpPr>
          <a:xfrm>
            <a:off x="8371008" y="2812948"/>
            <a:ext cx="1887252" cy="3297656"/>
            <a:chOff x="6798269" y="2825319"/>
            <a:chExt cx="1895552" cy="3312160"/>
          </a:xfrm>
        </p:grpSpPr>
        <p:sp>
          <p:nvSpPr>
            <p:cNvPr id="16" name="Textfeld 15"/>
            <p:cNvSpPr txBox="1"/>
            <p:nvPr/>
          </p:nvSpPr>
          <p:spPr>
            <a:xfrm>
              <a:off x="6798269" y="2858076"/>
              <a:ext cx="1886021" cy="3016210"/>
            </a:xfrm>
            <a:prstGeom prst="rect">
              <a:avLst/>
            </a:prstGeom>
            <a:noFill/>
          </p:spPr>
          <p:txBody>
            <a:bodyPr wrap="square" rtlCol="0">
              <a:spAutoFit/>
            </a:bodyPr>
            <a:lstStyle/>
            <a:p>
              <a:pPr defTabSz="910377" fontAlgn="base">
                <a:lnSpc>
                  <a:spcPct val="90000"/>
                </a:lnSpc>
                <a:spcBef>
                  <a:spcPct val="50000"/>
                </a:spcBef>
                <a:spcAft>
                  <a:spcPct val="0"/>
                </a:spcAft>
              </a:pPr>
              <a:r>
                <a:rPr lang="de-DE" sz="1991" b="1" dirty="0">
                  <a:solidFill>
                    <a:srgbClr val="000000"/>
                  </a:solidFill>
                  <a:latin typeface="Arial" charset="0"/>
                </a:rPr>
                <a:t>Schulische Ausbildung</a:t>
              </a:r>
            </a:p>
            <a:p>
              <a:pPr marL="181760" indent="-181760" defTabSz="910377" fontAlgn="base">
                <a:lnSpc>
                  <a:spcPct val="90000"/>
                </a:lnSpc>
                <a:spcBef>
                  <a:spcPct val="50000"/>
                </a:spcBef>
                <a:spcAft>
                  <a:spcPct val="0"/>
                </a:spcAft>
                <a:buFont typeface="Wingdings" panose="05000000000000000000" pitchFamily="2" charset="2"/>
                <a:buChar char="§"/>
              </a:pPr>
              <a:r>
                <a:rPr lang="de-DE" sz="1991" dirty="0">
                  <a:solidFill>
                    <a:srgbClr val="000000"/>
                  </a:solidFill>
                  <a:latin typeface="Arial" charset="0"/>
                </a:rPr>
                <a:t>z.B. Pflege-fachmann/-frau, Physio-therapeut/in, Erzieher/in/ Chemisch-technischer Assistent</a:t>
              </a:r>
            </a:p>
          </p:txBody>
        </p:sp>
        <p:sp>
          <p:nvSpPr>
            <p:cNvPr id="22" name="Rechteck 21"/>
            <p:cNvSpPr/>
            <p:nvPr/>
          </p:nvSpPr>
          <p:spPr>
            <a:xfrm>
              <a:off x="6815710" y="2825319"/>
              <a:ext cx="1878111" cy="3312160"/>
            </a:xfrm>
            <a:prstGeom prst="rect">
              <a:avLst/>
            </a:prstGeom>
            <a:noFill/>
            <a:ln w="2095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040" tIns="45520" rIns="91040" bIns="45520" numCol="1" spcCol="0" rtlCol="0" fromWordArt="0" anchor="ctr" anchorCtr="0" forceAA="0" compatLnSpc="1">
              <a:prstTxWarp prst="textNoShape">
                <a:avLst/>
              </a:prstTxWarp>
              <a:noAutofit/>
            </a:bodyPr>
            <a:lstStyle/>
            <a:p>
              <a:pPr algn="ctr" defTabSz="910377" fontAlgn="base">
                <a:lnSpc>
                  <a:spcPct val="90000"/>
                </a:lnSpc>
                <a:spcBef>
                  <a:spcPct val="50000"/>
                </a:spcBef>
                <a:spcAft>
                  <a:spcPct val="0"/>
                </a:spcAft>
              </a:pPr>
              <a:endParaRPr lang="de-DE" sz="1991">
                <a:solidFill>
                  <a:srgbClr val="FFFFFF"/>
                </a:solidFill>
                <a:latin typeface="Arial"/>
              </a:endParaRPr>
            </a:p>
          </p:txBody>
        </p:sp>
      </p:grpSp>
    </p:spTree>
    <p:extLst>
      <p:ext uri="{BB962C8B-B14F-4D97-AF65-F5344CB8AC3E}">
        <p14:creationId xmlns:p14="http://schemas.microsoft.com/office/powerpoint/2010/main" val="236126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2251993" y="1347989"/>
            <a:ext cx="7837188" cy="7331310"/>
          </a:xfrm>
        </p:spPr>
        <p:txBody>
          <a:bodyPr/>
          <a:lstStyle/>
          <a:p>
            <a:r>
              <a:rPr lang="de-DE" b="1" dirty="0"/>
              <a:t>Berufskolleg des Rhein- Sieg-Kreises in Siegburg</a:t>
            </a:r>
          </a:p>
          <a:p>
            <a:pPr marL="0" indent="0">
              <a:buNone/>
            </a:pPr>
            <a:r>
              <a:rPr lang="de-DE" dirty="0"/>
              <a:t>     (Außenstellen in Eitorf, Bad Honnef und Neunkirchen-</a:t>
            </a:r>
            <a:r>
              <a:rPr lang="de-DE" dirty="0" err="1"/>
              <a:t>Seelscheid</a:t>
            </a:r>
            <a:r>
              <a:rPr lang="de-DE" dirty="0"/>
              <a:t>)</a:t>
            </a:r>
            <a:br>
              <a:rPr lang="de-DE" dirty="0"/>
            </a:br>
            <a:r>
              <a:rPr lang="de-DE" dirty="0"/>
              <a:t>     Berufsfeld: Wirtschaft und Verwaltung, Höhere Handelsschule,</a:t>
            </a:r>
          </a:p>
          <a:p>
            <a:pPr marL="0" indent="0">
              <a:buNone/>
            </a:pPr>
            <a:r>
              <a:rPr lang="de-DE" dirty="0"/>
              <a:t>     Wirtschaftsgymnasium		</a:t>
            </a:r>
          </a:p>
          <a:p>
            <a:r>
              <a:rPr lang="de-DE" b="1" dirty="0"/>
              <a:t>Carl- Reuther-Berufskolleg in Hennef</a:t>
            </a:r>
            <a:r>
              <a:rPr lang="de-DE" dirty="0"/>
              <a:t/>
            </a:r>
            <a:br>
              <a:rPr lang="de-DE" dirty="0"/>
            </a:br>
            <a:r>
              <a:rPr lang="de-DE" dirty="0"/>
              <a:t>Berufsfelder: Farbe/Raumgestaltung, Bau- und Holztechnik, Elektrotechnik, Metalltechnik, IT-Technik, Ingenieurwesen, Ernährung und Hauswirtschaft                                                     schulische Ausbildung: Informationstechnischer Assistent (ITA) und Assistent Ernährung und Versorgung (Service), Berufliches Gymnasium Elektrotechnik, Ingenieurwesen</a:t>
            </a:r>
          </a:p>
          <a:p>
            <a:r>
              <a:rPr lang="de-DE" b="1" dirty="0"/>
              <a:t>Georg-Kerschensteiner-Berufskolleg in Troisdorf</a:t>
            </a:r>
            <a:r>
              <a:rPr lang="de-DE" dirty="0"/>
              <a:t/>
            </a:r>
            <a:br>
              <a:rPr lang="de-DE" dirty="0"/>
            </a:br>
            <a:r>
              <a:rPr lang="de-DE" dirty="0"/>
              <a:t>Berufsfelder: Gesundheit/Erziehung und Soziales, Körperpflege, Metalltechnik, Fahrzeugtechnik                                                      schulische Ausbildung: Kinderpfleger, Sozialassistent, Erzieher, Berufliches Gymnasium Gesundheit</a:t>
            </a:r>
          </a:p>
          <a:p>
            <a:endParaRPr lang="de-DE" dirty="0"/>
          </a:p>
          <a:p>
            <a:endParaRPr lang="de-DE" dirty="0"/>
          </a:p>
          <a:p>
            <a:endParaRPr lang="de-DE" dirty="0"/>
          </a:p>
          <a:p>
            <a:pPr marL="0" indent="0">
              <a:buNone/>
            </a:pPr>
            <a:r>
              <a:rPr lang="de-DE" dirty="0"/>
              <a:t>   </a:t>
            </a:r>
          </a:p>
          <a:p>
            <a:pPr marL="0" indent="0">
              <a:buNone/>
            </a:pPr>
            <a:endParaRPr lang="de-DE" dirty="0"/>
          </a:p>
        </p:txBody>
      </p:sp>
      <p:sp>
        <p:nvSpPr>
          <p:cNvPr id="5" name="Titel 4">
            <a:extLst>
              <a:ext uri="{FF2B5EF4-FFF2-40B4-BE49-F238E27FC236}">
                <a16:creationId xmlns:a16="http://schemas.microsoft.com/office/drawing/2014/main" id="{B08F1DBF-C031-442A-9AF5-232C6C709F60}"/>
              </a:ext>
            </a:extLst>
          </p:cNvPr>
          <p:cNvSpPr>
            <a:spLocks noGrp="1"/>
          </p:cNvSpPr>
          <p:nvPr>
            <p:ph type="title"/>
          </p:nvPr>
        </p:nvSpPr>
        <p:spPr>
          <a:xfrm>
            <a:off x="2400149" y="633351"/>
            <a:ext cx="7450684" cy="387898"/>
          </a:xfrm>
        </p:spPr>
        <p:txBody>
          <a:bodyPr/>
          <a:lstStyle/>
          <a:p>
            <a:r>
              <a:rPr lang="de-DE" dirty="0"/>
              <a:t>Berufskollegs Rhein-Sieg-Kreis</a:t>
            </a:r>
          </a:p>
        </p:txBody>
      </p:sp>
    </p:spTree>
    <p:extLst>
      <p:ext uri="{BB962C8B-B14F-4D97-AF65-F5344CB8AC3E}">
        <p14:creationId xmlns:p14="http://schemas.microsoft.com/office/powerpoint/2010/main" val="2770735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27"/>
          <p:cNvSpPr>
            <a:spLocks noChangeShapeType="1"/>
          </p:cNvSpPr>
          <p:nvPr/>
        </p:nvSpPr>
        <p:spPr bwMode="auto">
          <a:xfrm flipV="1">
            <a:off x="5544613" y="2087301"/>
            <a:ext cx="0" cy="64531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0377" fontAlgn="base">
              <a:lnSpc>
                <a:spcPct val="90000"/>
              </a:lnSpc>
              <a:spcBef>
                <a:spcPct val="50000"/>
              </a:spcBef>
              <a:spcAft>
                <a:spcPct val="0"/>
              </a:spcAft>
            </a:pPr>
            <a:endParaRPr lang="de-DE" sz="1991">
              <a:solidFill>
                <a:srgbClr val="000000"/>
              </a:solidFill>
              <a:latin typeface="Arial" charset="0"/>
            </a:endParaRPr>
          </a:p>
        </p:txBody>
      </p:sp>
      <p:sp>
        <p:nvSpPr>
          <p:cNvPr id="5122" name="Fußzeilenplatzhalt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38" eaLnBrk="0" hangingPunct="0">
              <a:buSzPct val="80000"/>
              <a:defRPr sz="1991">
                <a:solidFill>
                  <a:schemeClr val="tx1"/>
                </a:solidFill>
                <a:latin typeface="Arial" charset="0"/>
              </a:defRPr>
            </a:lvl1pPr>
            <a:lvl2pPr marL="739681" indent="-284493" defTabSz="913538" eaLnBrk="0" hangingPunct="0">
              <a:spcBef>
                <a:spcPct val="20000"/>
              </a:spcBef>
              <a:buClr>
                <a:srgbClr val="B8BEC0"/>
              </a:buClr>
              <a:buSzPct val="110000"/>
              <a:defRPr sz="1693">
                <a:solidFill>
                  <a:schemeClr val="tx1"/>
                </a:solidFill>
                <a:latin typeface="Arial" charset="0"/>
              </a:defRPr>
            </a:lvl2pPr>
            <a:lvl3pPr marL="1137971" indent="-227594" defTabSz="913538" eaLnBrk="0" hangingPunct="0">
              <a:spcBef>
                <a:spcPct val="20000"/>
              </a:spcBef>
              <a:buClr>
                <a:srgbClr val="B0B8BA"/>
              </a:buClr>
              <a:buChar char="•"/>
              <a:defRPr sz="1394">
                <a:solidFill>
                  <a:schemeClr val="tx1"/>
                </a:solidFill>
                <a:latin typeface="Arial" charset="0"/>
              </a:defRPr>
            </a:lvl3pPr>
            <a:lvl4pPr marL="1593159" indent="-227594" defTabSz="913538" eaLnBrk="0" hangingPunct="0">
              <a:spcBef>
                <a:spcPct val="20000"/>
              </a:spcBef>
              <a:buChar char="–"/>
              <a:defRPr sz="1991">
                <a:solidFill>
                  <a:schemeClr val="tx1"/>
                </a:solidFill>
                <a:latin typeface="Arial" charset="0"/>
              </a:defRPr>
            </a:lvl4pPr>
            <a:lvl5pPr marL="2048347" indent="-227594" defTabSz="913538" eaLnBrk="0" hangingPunct="0">
              <a:spcBef>
                <a:spcPct val="20000"/>
              </a:spcBef>
              <a:buChar char="»"/>
              <a:defRPr sz="1991">
                <a:solidFill>
                  <a:schemeClr val="tx1"/>
                </a:solidFill>
                <a:latin typeface="Arial" charset="0"/>
              </a:defRPr>
            </a:lvl5pPr>
            <a:lvl6pPr marL="2503536" indent="-227594" defTabSz="913538" eaLnBrk="0" fontAlgn="base" hangingPunct="0">
              <a:spcBef>
                <a:spcPct val="20000"/>
              </a:spcBef>
              <a:spcAft>
                <a:spcPct val="0"/>
              </a:spcAft>
              <a:buChar char="»"/>
              <a:defRPr sz="1991">
                <a:solidFill>
                  <a:schemeClr val="tx1"/>
                </a:solidFill>
                <a:latin typeface="Arial" charset="0"/>
              </a:defRPr>
            </a:lvl6pPr>
            <a:lvl7pPr marL="2958724" indent="-227594" defTabSz="913538" eaLnBrk="0" fontAlgn="base" hangingPunct="0">
              <a:spcBef>
                <a:spcPct val="20000"/>
              </a:spcBef>
              <a:spcAft>
                <a:spcPct val="0"/>
              </a:spcAft>
              <a:buChar char="»"/>
              <a:defRPr sz="1991">
                <a:solidFill>
                  <a:schemeClr val="tx1"/>
                </a:solidFill>
                <a:latin typeface="Arial" charset="0"/>
              </a:defRPr>
            </a:lvl7pPr>
            <a:lvl8pPr marL="3413912" indent="-227594" defTabSz="913538" eaLnBrk="0" fontAlgn="base" hangingPunct="0">
              <a:spcBef>
                <a:spcPct val="20000"/>
              </a:spcBef>
              <a:spcAft>
                <a:spcPct val="0"/>
              </a:spcAft>
              <a:buChar char="»"/>
              <a:defRPr sz="1991">
                <a:solidFill>
                  <a:schemeClr val="tx1"/>
                </a:solidFill>
                <a:latin typeface="Arial" charset="0"/>
              </a:defRPr>
            </a:lvl8pPr>
            <a:lvl9pPr marL="3869101" indent="-227594" defTabSz="913538" eaLnBrk="0" fontAlgn="base" hangingPunct="0">
              <a:spcBef>
                <a:spcPct val="20000"/>
              </a:spcBef>
              <a:spcAft>
                <a:spcPct val="0"/>
              </a:spcAft>
              <a:buChar char="»"/>
              <a:defRPr sz="1991">
                <a:solidFill>
                  <a:schemeClr val="tx1"/>
                </a:solidFill>
                <a:latin typeface="Arial" charset="0"/>
              </a:defRPr>
            </a:lvl9pPr>
          </a:lstStyle>
          <a:p>
            <a:pPr fontAlgn="base">
              <a:buSzTx/>
            </a:pPr>
            <a:r>
              <a:rPr lang="de-DE" altLang="de-DE" sz="996">
                <a:solidFill>
                  <a:srgbClr val="000000"/>
                </a:solidFill>
              </a:rPr>
              <a:t>© Bundesagentur für Arbeit</a:t>
            </a:r>
          </a:p>
        </p:txBody>
      </p:sp>
      <p:sp>
        <p:nvSpPr>
          <p:cNvPr id="5124" name="Rectangle 8"/>
          <p:cNvSpPr>
            <a:spLocks noChangeArrowheads="1"/>
          </p:cNvSpPr>
          <p:nvPr/>
        </p:nvSpPr>
        <p:spPr bwMode="auto">
          <a:xfrm>
            <a:off x="1996641" y="1383695"/>
            <a:ext cx="4506445" cy="430207"/>
          </a:xfrm>
          <a:prstGeom prst="rect">
            <a:avLst/>
          </a:prstGeom>
          <a:solidFill>
            <a:srgbClr val="C0C0C0"/>
          </a:solidFill>
          <a:ln w="9525">
            <a:solidFill>
              <a:schemeClr val="tx1"/>
            </a:solidFill>
            <a:miter lim="800000"/>
            <a:headEnd/>
            <a:tailEnd/>
          </a:ln>
        </p:spPr>
        <p:txBody>
          <a:bodyPr wrap="none" lIns="91029" tIns="45515" rIns="91029" bIns="45515" anchor="ctr"/>
          <a:lstStyle>
            <a:lvl1pPr eaLnBrk="0" hangingPunct="0">
              <a:buSzPct val="80000"/>
              <a:defRPr sz="2000">
                <a:solidFill>
                  <a:schemeClr val="tx1"/>
                </a:solidFill>
                <a:latin typeface="Arial" charset="0"/>
              </a:defRPr>
            </a:lvl1pPr>
            <a:lvl2pPr marL="742950" indent="-285750" eaLnBrk="0" hangingPunct="0">
              <a:spcBef>
                <a:spcPct val="20000"/>
              </a:spcBef>
              <a:buClr>
                <a:srgbClr val="B8BEC0"/>
              </a:buClr>
              <a:buSzPct val="110000"/>
              <a:defRPr sz="1700">
                <a:solidFill>
                  <a:schemeClr val="tx1"/>
                </a:solidFill>
                <a:latin typeface="Arial" charset="0"/>
              </a:defRPr>
            </a:lvl2pPr>
            <a:lvl3pPr marL="1143000" indent="-228600" eaLnBrk="0" hangingPunct="0">
              <a:spcBef>
                <a:spcPct val="20000"/>
              </a:spcBef>
              <a:buClr>
                <a:srgbClr val="B0B8BA"/>
              </a:buClr>
              <a:buChar char="•"/>
              <a:defRPr sz="1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0377" eaLnBrk="1" fontAlgn="base" hangingPunct="1">
              <a:spcBef>
                <a:spcPct val="0"/>
              </a:spcBef>
              <a:spcAft>
                <a:spcPct val="0"/>
              </a:spcAft>
              <a:buSzTx/>
            </a:pPr>
            <a:r>
              <a:rPr lang="de-DE" altLang="de-DE" sz="1593" b="1" dirty="0">
                <a:solidFill>
                  <a:srgbClr val="000000"/>
                </a:solidFill>
              </a:rPr>
              <a:t>Studium</a:t>
            </a:r>
          </a:p>
        </p:txBody>
      </p:sp>
      <p:sp>
        <p:nvSpPr>
          <p:cNvPr id="5125" name="Rectangle 9"/>
          <p:cNvSpPr>
            <a:spLocks noChangeArrowheads="1"/>
          </p:cNvSpPr>
          <p:nvPr/>
        </p:nvSpPr>
        <p:spPr bwMode="auto">
          <a:xfrm>
            <a:off x="2115915" y="5505893"/>
            <a:ext cx="7159387" cy="629247"/>
          </a:xfrm>
          <a:prstGeom prst="rect">
            <a:avLst/>
          </a:prstGeom>
          <a:solidFill>
            <a:srgbClr val="C0C0C0"/>
          </a:solidFill>
          <a:ln w="9525">
            <a:solidFill>
              <a:schemeClr val="tx1"/>
            </a:solidFill>
            <a:miter lim="800000"/>
            <a:headEnd/>
            <a:tailEnd/>
          </a:ln>
        </p:spPr>
        <p:txBody>
          <a:bodyPr wrap="none" lIns="91029" tIns="45515" rIns="91029" bIns="45515" anchor="ctr"/>
          <a:lstStyle>
            <a:lvl1pPr eaLnBrk="0" hangingPunct="0">
              <a:buSzPct val="80000"/>
              <a:defRPr sz="2000">
                <a:solidFill>
                  <a:schemeClr val="tx1"/>
                </a:solidFill>
                <a:latin typeface="Arial" charset="0"/>
              </a:defRPr>
            </a:lvl1pPr>
            <a:lvl2pPr marL="742950" indent="-285750" eaLnBrk="0" hangingPunct="0">
              <a:spcBef>
                <a:spcPct val="20000"/>
              </a:spcBef>
              <a:buClr>
                <a:srgbClr val="B8BEC0"/>
              </a:buClr>
              <a:buSzPct val="110000"/>
              <a:defRPr sz="1700">
                <a:solidFill>
                  <a:schemeClr val="tx1"/>
                </a:solidFill>
                <a:latin typeface="Arial" charset="0"/>
              </a:defRPr>
            </a:lvl2pPr>
            <a:lvl3pPr marL="1143000" indent="-228600" eaLnBrk="0" hangingPunct="0">
              <a:spcBef>
                <a:spcPct val="20000"/>
              </a:spcBef>
              <a:buClr>
                <a:srgbClr val="B0B8BA"/>
              </a:buClr>
              <a:buChar char="•"/>
              <a:defRPr sz="1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0377" eaLnBrk="1" fontAlgn="base" hangingPunct="1">
              <a:spcBef>
                <a:spcPct val="0"/>
              </a:spcBef>
              <a:spcAft>
                <a:spcPct val="0"/>
              </a:spcAft>
              <a:buSzTx/>
            </a:pPr>
            <a:r>
              <a:rPr lang="de-DE" altLang="de-DE" sz="1991" b="1" dirty="0">
                <a:solidFill>
                  <a:srgbClr val="000000"/>
                </a:solidFill>
              </a:rPr>
              <a:t>Ausbildung 2-3,5 Jahre</a:t>
            </a:r>
            <a:endParaRPr lang="de-DE" altLang="de-DE" sz="1593" b="1" dirty="0">
              <a:solidFill>
                <a:srgbClr val="000000"/>
              </a:solidFill>
            </a:endParaRPr>
          </a:p>
        </p:txBody>
      </p:sp>
      <p:sp>
        <p:nvSpPr>
          <p:cNvPr id="5126" name="Rectangle 10"/>
          <p:cNvSpPr>
            <a:spLocks noChangeArrowheads="1"/>
          </p:cNvSpPr>
          <p:nvPr/>
        </p:nvSpPr>
        <p:spPr bwMode="auto">
          <a:xfrm>
            <a:off x="7186423" y="2538233"/>
            <a:ext cx="2088879" cy="1929033"/>
          </a:xfrm>
          <a:prstGeom prst="rect">
            <a:avLst/>
          </a:prstGeom>
          <a:solidFill>
            <a:schemeClr val="bg1"/>
          </a:solidFill>
          <a:ln w="9525">
            <a:solidFill>
              <a:schemeClr val="tx1"/>
            </a:solidFill>
            <a:miter lim="800000"/>
            <a:headEnd/>
            <a:tailEnd/>
          </a:ln>
        </p:spPr>
        <p:txBody>
          <a:bodyPr lIns="91029" tIns="45515" rIns="91029" bIns="45515" anchor="ctr"/>
          <a:lstStyle>
            <a:lvl1pPr eaLnBrk="0" hangingPunct="0">
              <a:buSzPct val="80000"/>
              <a:defRPr sz="2000">
                <a:solidFill>
                  <a:schemeClr val="tx1"/>
                </a:solidFill>
                <a:latin typeface="Arial" charset="0"/>
              </a:defRPr>
            </a:lvl1pPr>
            <a:lvl2pPr marL="742950" indent="-285750" eaLnBrk="0" hangingPunct="0">
              <a:spcBef>
                <a:spcPct val="20000"/>
              </a:spcBef>
              <a:buClr>
                <a:srgbClr val="B8BEC0"/>
              </a:buClr>
              <a:buSzPct val="110000"/>
              <a:defRPr sz="1700">
                <a:solidFill>
                  <a:schemeClr val="tx1"/>
                </a:solidFill>
                <a:latin typeface="Arial" charset="0"/>
              </a:defRPr>
            </a:lvl2pPr>
            <a:lvl3pPr marL="1143000" indent="-228600" eaLnBrk="0" hangingPunct="0">
              <a:spcBef>
                <a:spcPct val="20000"/>
              </a:spcBef>
              <a:buClr>
                <a:srgbClr val="B0B8BA"/>
              </a:buClr>
              <a:buChar char="•"/>
              <a:defRPr sz="1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0377" eaLnBrk="1" fontAlgn="base" hangingPunct="1">
              <a:spcBef>
                <a:spcPct val="0"/>
              </a:spcBef>
              <a:spcAft>
                <a:spcPct val="0"/>
              </a:spcAft>
              <a:buSzTx/>
            </a:pPr>
            <a:endParaRPr lang="de-DE" altLang="de-DE" sz="1792" b="1" dirty="0">
              <a:solidFill>
                <a:srgbClr val="000000"/>
              </a:solidFill>
            </a:endParaRPr>
          </a:p>
          <a:p>
            <a:pPr defTabSz="910377" eaLnBrk="1" fontAlgn="base" hangingPunct="1">
              <a:spcBef>
                <a:spcPct val="0"/>
              </a:spcBef>
              <a:spcAft>
                <a:spcPct val="0"/>
              </a:spcAft>
              <a:buSzTx/>
            </a:pPr>
            <a:endParaRPr lang="de-DE" altLang="de-DE" sz="1792" b="1" dirty="0">
              <a:solidFill>
                <a:srgbClr val="000000"/>
              </a:solidFill>
            </a:endParaRPr>
          </a:p>
          <a:p>
            <a:pPr defTabSz="910377" eaLnBrk="1" fontAlgn="base" hangingPunct="1">
              <a:spcBef>
                <a:spcPct val="0"/>
              </a:spcBef>
              <a:spcAft>
                <a:spcPct val="0"/>
              </a:spcAft>
              <a:buSzTx/>
            </a:pPr>
            <a:r>
              <a:rPr lang="de-DE" altLang="de-DE" sz="2389" dirty="0">
                <a:solidFill>
                  <a:srgbClr val="000000"/>
                </a:solidFill>
              </a:rPr>
              <a:t>Mindestens 3 Jahre Berufs-erfahrung</a:t>
            </a:r>
          </a:p>
          <a:p>
            <a:pPr marL="170696" indent="-170696" defTabSz="910377" eaLnBrk="1" fontAlgn="base" hangingPunct="1">
              <a:spcBef>
                <a:spcPct val="0"/>
              </a:spcBef>
              <a:spcAft>
                <a:spcPct val="0"/>
              </a:spcAft>
              <a:buSzTx/>
              <a:buFontTx/>
              <a:buChar char="-"/>
            </a:pPr>
            <a:endParaRPr lang="de-DE" altLang="de-DE" sz="1195" dirty="0">
              <a:solidFill>
                <a:srgbClr val="000000"/>
              </a:solidFill>
            </a:endParaRPr>
          </a:p>
          <a:p>
            <a:pPr marL="170696" indent="-170696" defTabSz="910377" eaLnBrk="1" fontAlgn="base" hangingPunct="1">
              <a:spcBef>
                <a:spcPct val="0"/>
              </a:spcBef>
              <a:spcAft>
                <a:spcPct val="0"/>
              </a:spcAft>
              <a:buSzTx/>
              <a:buFontTx/>
              <a:buChar char="-"/>
            </a:pPr>
            <a:endParaRPr lang="de-DE" altLang="de-DE" sz="1195" dirty="0">
              <a:solidFill>
                <a:srgbClr val="000000"/>
              </a:solidFill>
            </a:endParaRPr>
          </a:p>
          <a:p>
            <a:pPr marL="170696" indent="-170696" defTabSz="910377" eaLnBrk="1" fontAlgn="base" hangingPunct="1">
              <a:spcBef>
                <a:spcPct val="0"/>
              </a:spcBef>
              <a:spcAft>
                <a:spcPct val="0"/>
              </a:spcAft>
              <a:buSzTx/>
              <a:buFontTx/>
              <a:buChar char="-"/>
            </a:pPr>
            <a:endParaRPr lang="de-DE" altLang="de-DE" sz="1195" dirty="0">
              <a:solidFill>
                <a:srgbClr val="000000"/>
              </a:solidFill>
            </a:endParaRPr>
          </a:p>
          <a:p>
            <a:pPr marL="170696" indent="-170696" defTabSz="910377" eaLnBrk="1" fontAlgn="base" hangingPunct="1">
              <a:spcBef>
                <a:spcPct val="0"/>
              </a:spcBef>
              <a:spcAft>
                <a:spcPct val="0"/>
              </a:spcAft>
              <a:buSzTx/>
              <a:buFontTx/>
              <a:buChar char="-"/>
            </a:pPr>
            <a:endParaRPr lang="de-DE" altLang="de-DE" sz="1195" dirty="0">
              <a:solidFill>
                <a:srgbClr val="000000"/>
              </a:solidFill>
            </a:endParaRPr>
          </a:p>
          <a:p>
            <a:pPr marL="170696" indent="-170696" defTabSz="910377" eaLnBrk="1" fontAlgn="base" hangingPunct="1">
              <a:spcBef>
                <a:spcPct val="0"/>
              </a:spcBef>
              <a:spcAft>
                <a:spcPct val="0"/>
              </a:spcAft>
              <a:buSzTx/>
              <a:buFontTx/>
              <a:buChar char="-"/>
            </a:pPr>
            <a:endParaRPr lang="de-DE" altLang="de-DE" sz="1195" dirty="0">
              <a:solidFill>
                <a:srgbClr val="000000"/>
              </a:solidFill>
            </a:endParaRPr>
          </a:p>
          <a:p>
            <a:pPr defTabSz="910377" eaLnBrk="1" fontAlgn="base" hangingPunct="1">
              <a:spcBef>
                <a:spcPct val="0"/>
              </a:spcBef>
              <a:spcAft>
                <a:spcPct val="0"/>
              </a:spcAft>
              <a:buSzTx/>
            </a:pPr>
            <a:endParaRPr lang="de-DE" altLang="de-DE" sz="1195" dirty="0">
              <a:solidFill>
                <a:srgbClr val="000000"/>
              </a:solidFill>
            </a:endParaRPr>
          </a:p>
        </p:txBody>
      </p:sp>
      <p:sp>
        <p:nvSpPr>
          <p:cNvPr id="5134" name="Line 18"/>
          <p:cNvSpPr>
            <a:spLocks noChangeShapeType="1"/>
          </p:cNvSpPr>
          <p:nvPr/>
        </p:nvSpPr>
        <p:spPr bwMode="auto">
          <a:xfrm flipV="1">
            <a:off x="3349918" y="4587183"/>
            <a:ext cx="0" cy="64531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0377" fontAlgn="base">
              <a:lnSpc>
                <a:spcPct val="90000"/>
              </a:lnSpc>
              <a:spcBef>
                <a:spcPct val="50000"/>
              </a:spcBef>
              <a:spcAft>
                <a:spcPct val="0"/>
              </a:spcAft>
            </a:pPr>
            <a:endParaRPr lang="de-DE" sz="1991">
              <a:solidFill>
                <a:srgbClr val="000000"/>
              </a:solidFill>
              <a:latin typeface="Arial" charset="0"/>
            </a:endParaRPr>
          </a:p>
        </p:txBody>
      </p:sp>
      <p:sp>
        <p:nvSpPr>
          <p:cNvPr id="5138" name="Line 24"/>
          <p:cNvSpPr>
            <a:spLocks noChangeShapeType="1"/>
          </p:cNvSpPr>
          <p:nvPr/>
        </p:nvSpPr>
        <p:spPr bwMode="auto">
          <a:xfrm flipV="1">
            <a:off x="8138631" y="2163861"/>
            <a:ext cx="0" cy="3669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0377" fontAlgn="base">
              <a:lnSpc>
                <a:spcPct val="90000"/>
              </a:lnSpc>
              <a:spcBef>
                <a:spcPct val="50000"/>
              </a:spcBef>
              <a:spcAft>
                <a:spcPct val="0"/>
              </a:spcAft>
            </a:pPr>
            <a:endParaRPr lang="de-DE" sz="1991">
              <a:solidFill>
                <a:srgbClr val="000000"/>
              </a:solidFill>
              <a:latin typeface="Arial" charset="0"/>
            </a:endParaRPr>
          </a:p>
        </p:txBody>
      </p:sp>
      <p:sp>
        <p:nvSpPr>
          <p:cNvPr id="5140" name="Line 27"/>
          <p:cNvSpPr>
            <a:spLocks noChangeShapeType="1"/>
          </p:cNvSpPr>
          <p:nvPr/>
        </p:nvSpPr>
        <p:spPr bwMode="auto">
          <a:xfrm flipV="1">
            <a:off x="3354092" y="2087301"/>
            <a:ext cx="0" cy="64531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0377" fontAlgn="base">
              <a:lnSpc>
                <a:spcPct val="90000"/>
              </a:lnSpc>
              <a:spcBef>
                <a:spcPct val="50000"/>
              </a:spcBef>
              <a:spcAft>
                <a:spcPct val="0"/>
              </a:spcAft>
            </a:pPr>
            <a:endParaRPr lang="de-DE" sz="1991">
              <a:solidFill>
                <a:srgbClr val="000000"/>
              </a:solidFill>
              <a:latin typeface="Arial" charset="0"/>
            </a:endParaRPr>
          </a:p>
        </p:txBody>
      </p:sp>
      <p:sp>
        <p:nvSpPr>
          <p:cNvPr id="5142" name="Rectangle 29"/>
          <p:cNvSpPr>
            <a:spLocks noChangeArrowheads="1"/>
          </p:cNvSpPr>
          <p:nvPr/>
        </p:nvSpPr>
        <p:spPr bwMode="auto">
          <a:xfrm>
            <a:off x="1525845" y="127824"/>
            <a:ext cx="65" cy="27578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eaLnBrk="0" hangingPunct="0">
              <a:buSzPct val="80000"/>
              <a:defRPr sz="2000">
                <a:solidFill>
                  <a:schemeClr val="tx1"/>
                </a:solidFill>
                <a:latin typeface="Arial" charset="0"/>
              </a:defRPr>
            </a:lvl1pPr>
            <a:lvl2pPr marL="742950" indent="-285750" eaLnBrk="0" hangingPunct="0">
              <a:spcBef>
                <a:spcPct val="20000"/>
              </a:spcBef>
              <a:buClr>
                <a:srgbClr val="B8BEC0"/>
              </a:buClr>
              <a:buSzPct val="110000"/>
              <a:defRPr sz="1700">
                <a:solidFill>
                  <a:schemeClr val="tx1"/>
                </a:solidFill>
                <a:latin typeface="Arial" charset="0"/>
              </a:defRPr>
            </a:lvl2pPr>
            <a:lvl3pPr marL="1143000" indent="-228600" eaLnBrk="0" hangingPunct="0">
              <a:spcBef>
                <a:spcPct val="20000"/>
              </a:spcBef>
              <a:buClr>
                <a:srgbClr val="B0B8BA"/>
              </a:buClr>
              <a:buChar char="•"/>
              <a:defRPr sz="1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0377" eaLnBrk="1" fontAlgn="base" hangingPunct="1">
              <a:lnSpc>
                <a:spcPct val="90000"/>
              </a:lnSpc>
              <a:spcBef>
                <a:spcPct val="50000"/>
              </a:spcBef>
              <a:spcAft>
                <a:spcPct val="0"/>
              </a:spcAft>
              <a:buSzTx/>
            </a:pPr>
            <a:endParaRPr lang="de-DE" altLang="de-DE" sz="1991">
              <a:solidFill>
                <a:srgbClr val="000000"/>
              </a:solidFill>
            </a:endParaRPr>
          </a:p>
        </p:txBody>
      </p:sp>
      <p:sp>
        <p:nvSpPr>
          <p:cNvPr id="2" name="Textfeld 1"/>
          <p:cNvSpPr txBox="1"/>
          <p:nvPr/>
        </p:nvSpPr>
        <p:spPr>
          <a:xfrm>
            <a:off x="2115915" y="403610"/>
            <a:ext cx="5852599" cy="533186"/>
          </a:xfrm>
          <a:prstGeom prst="rect">
            <a:avLst/>
          </a:prstGeom>
          <a:noFill/>
        </p:spPr>
        <p:txBody>
          <a:bodyPr wrap="none" rtlCol="0">
            <a:spAutoFit/>
          </a:bodyPr>
          <a:lstStyle/>
          <a:p>
            <a:pPr defTabSz="910377" fontAlgn="base">
              <a:lnSpc>
                <a:spcPct val="90000"/>
              </a:lnSpc>
              <a:spcBef>
                <a:spcPct val="50000"/>
              </a:spcBef>
              <a:spcAft>
                <a:spcPct val="0"/>
              </a:spcAft>
            </a:pPr>
            <a:r>
              <a:rPr lang="de-DE" sz="3186" dirty="0">
                <a:solidFill>
                  <a:srgbClr val="FFFFFF"/>
                </a:solidFill>
                <a:latin typeface="Arial" charset="0"/>
              </a:rPr>
              <a:t>Studieren über eine Ausbildung</a:t>
            </a:r>
          </a:p>
        </p:txBody>
      </p:sp>
      <p:sp>
        <p:nvSpPr>
          <p:cNvPr id="19" name="Rectangle 8"/>
          <p:cNvSpPr>
            <a:spLocks noChangeArrowheads="1"/>
          </p:cNvSpPr>
          <p:nvPr/>
        </p:nvSpPr>
        <p:spPr bwMode="auto">
          <a:xfrm>
            <a:off x="7022253" y="1383695"/>
            <a:ext cx="2422105" cy="430207"/>
          </a:xfrm>
          <a:prstGeom prst="rect">
            <a:avLst/>
          </a:prstGeom>
          <a:solidFill>
            <a:srgbClr val="C0C0C0"/>
          </a:solidFill>
          <a:ln w="9525">
            <a:solidFill>
              <a:schemeClr val="tx1"/>
            </a:solidFill>
            <a:miter lim="800000"/>
            <a:headEnd/>
            <a:tailEnd/>
          </a:ln>
        </p:spPr>
        <p:txBody>
          <a:bodyPr wrap="none" lIns="91029" tIns="45515" rIns="91029" bIns="45515" anchor="ctr"/>
          <a:lstStyle>
            <a:lvl1pPr eaLnBrk="0" hangingPunct="0">
              <a:buSzPct val="80000"/>
              <a:defRPr sz="2000">
                <a:solidFill>
                  <a:schemeClr val="tx1"/>
                </a:solidFill>
                <a:latin typeface="Arial" charset="0"/>
              </a:defRPr>
            </a:lvl1pPr>
            <a:lvl2pPr marL="742950" indent="-285750" eaLnBrk="0" hangingPunct="0">
              <a:spcBef>
                <a:spcPct val="20000"/>
              </a:spcBef>
              <a:buClr>
                <a:srgbClr val="B8BEC0"/>
              </a:buClr>
              <a:buSzPct val="110000"/>
              <a:defRPr sz="1700">
                <a:solidFill>
                  <a:schemeClr val="tx1"/>
                </a:solidFill>
                <a:latin typeface="Arial" charset="0"/>
              </a:defRPr>
            </a:lvl2pPr>
            <a:lvl3pPr marL="1143000" indent="-228600" eaLnBrk="0" hangingPunct="0">
              <a:spcBef>
                <a:spcPct val="20000"/>
              </a:spcBef>
              <a:buClr>
                <a:srgbClr val="B0B8BA"/>
              </a:buClr>
              <a:buChar char="•"/>
              <a:defRPr sz="1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0377" eaLnBrk="1" fontAlgn="base" hangingPunct="1">
              <a:spcBef>
                <a:spcPct val="0"/>
              </a:spcBef>
              <a:spcAft>
                <a:spcPct val="0"/>
              </a:spcAft>
              <a:buSzTx/>
            </a:pPr>
            <a:r>
              <a:rPr lang="de-DE" altLang="de-DE" sz="1593" b="1" dirty="0">
                <a:solidFill>
                  <a:srgbClr val="000000"/>
                </a:solidFill>
              </a:rPr>
              <a:t>Fachbezogenes Studium</a:t>
            </a:r>
          </a:p>
        </p:txBody>
      </p:sp>
      <p:sp>
        <p:nvSpPr>
          <p:cNvPr id="22" name="Rectangle 16"/>
          <p:cNvSpPr>
            <a:spLocks noChangeArrowheads="1"/>
          </p:cNvSpPr>
          <p:nvPr/>
        </p:nvSpPr>
        <p:spPr bwMode="auto">
          <a:xfrm>
            <a:off x="2410507" y="2517731"/>
            <a:ext cx="1934273" cy="1949535"/>
          </a:xfrm>
          <a:prstGeom prst="rect">
            <a:avLst/>
          </a:prstGeom>
          <a:solidFill>
            <a:schemeClr val="bg1"/>
          </a:solidFill>
          <a:ln w="9525">
            <a:solidFill>
              <a:schemeClr val="tx1"/>
            </a:solidFill>
            <a:miter lim="800000"/>
            <a:headEnd/>
            <a:tailEnd/>
          </a:ln>
        </p:spPr>
        <p:txBody>
          <a:bodyPr wrap="none" lIns="91029" tIns="45515" rIns="91029" bIns="45515" anchor="ctr"/>
          <a:lstStyle>
            <a:lvl1pPr eaLnBrk="0" hangingPunct="0">
              <a:buSzPct val="80000"/>
              <a:defRPr sz="2000">
                <a:solidFill>
                  <a:schemeClr val="tx1"/>
                </a:solidFill>
                <a:latin typeface="Arial" charset="0"/>
              </a:defRPr>
            </a:lvl1pPr>
            <a:lvl2pPr marL="742950" indent="-285750" eaLnBrk="0" hangingPunct="0">
              <a:spcBef>
                <a:spcPct val="20000"/>
              </a:spcBef>
              <a:buClr>
                <a:srgbClr val="B8BEC0"/>
              </a:buClr>
              <a:buSzPct val="110000"/>
              <a:defRPr sz="1700">
                <a:solidFill>
                  <a:schemeClr val="tx1"/>
                </a:solidFill>
                <a:latin typeface="Arial" charset="0"/>
              </a:defRPr>
            </a:lvl2pPr>
            <a:lvl3pPr marL="1143000" indent="-228600" eaLnBrk="0" hangingPunct="0">
              <a:spcBef>
                <a:spcPct val="20000"/>
              </a:spcBef>
              <a:buClr>
                <a:srgbClr val="B0B8BA"/>
              </a:buClr>
              <a:buChar char="•"/>
              <a:defRPr sz="1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0377" eaLnBrk="1" fontAlgn="base" hangingPunct="1">
              <a:spcBef>
                <a:spcPct val="0"/>
              </a:spcBef>
              <a:spcAft>
                <a:spcPct val="0"/>
              </a:spcAft>
              <a:buSzTx/>
            </a:pPr>
            <a:r>
              <a:rPr lang="de-DE" altLang="de-DE" sz="3186" dirty="0">
                <a:solidFill>
                  <a:srgbClr val="000000"/>
                </a:solidFill>
              </a:rPr>
              <a:t>FOS 12B</a:t>
            </a:r>
          </a:p>
          <a:p>
            <a:pPr algn="ctr" defTabSz="910377" eaLnBrk="1" fontAlgn="base" hangingPunct="1">
              <a:spcBef>
                <a:spcPct val="0"/>
              </a:spcBef>
              <a:spcAft>
                <a:spcPct val="0"/>
              </a:spcAft>
              <a:buSzTx/>
            </a:pPr>
            <a:r>
              <a:rPr lang="de-DE" altLang="de-DE" sz="1394" dirty="0">
                <a:solidFill>
                  <a:srgbClr val="000000"/>
                </a:solidFill>
              </a:rPr>
              <a:t>1 Jahr</a:t>
            </a:r>
          </a:p>
        </p:txBody>
      </p:sp>
      <p:sp>
        <p:nvSpPr>
          <p:cNvPr id="23" name="Rectangle 16"/>
          <p:cNvSpPr>
            <a:spLocks noChangeArrowheads="1"/>
          </p:cNvSpPr>
          <p:nvPr/>
        </p:nvSpPr>
        <p:spPr bwMode="auto">
          <a:xfrm>
            <a:off x="4957174" y="2538233"/>
            <a:ext cx="1981623" cy="1929033"/>
          </a:xfrm>
          <a:prstGeom prst="rect">
            <a:avLst/>
          </a:prstGeom>
          <a:solidFill>
            <a:schemeClr val="bg1"/>
          </a:solidFill>
          <a:ln w="9525">
            <a:solidFill>
              <a:schemeClr val="tx1"/>
            </a:solidFill>
            <a:miter lim="800000"/>
            <a:headEnd/>
            <a:tailEnd/>
          </a:ln>
        </p:spPr>
        <p:txBody>
          <a:bodyPr wrap="none" lIns="91029" tIns="45515" rIns="91029" bIns="45515" anchor="ctr"/>
          <a:lstStyle>
            <a:lvl1pPr eaLnBrk="0" hangingPunct="0">
              <a:buSzPct val="80000"/>
              <a:defRPr sz="2000">
                <a:solidFill>
                  <a:schemeClr val="tx1"/>
                </a:solidFill>
                <a:latin typeface="Arial" charset="0"/>
              </a:defRPr>
            </a:lvl1pPr>
            <a:lvl2pPr marL="742950" indent="-285750" eaLnBrk="0" hangingPunct="0">
              <a:spcBef>
                <a:spcPct val="20000"/>
              </a:spcBef>
              <a:buClr>
                <a:srgbClr val="B8BEC0"/>
              </a:buClr>
              <a:buSzPct val="110000"/>
              <a:defRPr sz="1700">
                <a:solidFill>
                  <a:schemeClr val="tx1"/>
                </a:solidFill>
                <a:latin typeface="Arial" charset="0"/>
              </a:defRPr>
            </a:lvl2pPr>
            <a:lvl3pPr marL="1143000" indent="-228600" eaLnBrk="0" hangingPunct="0">
              <a:spcBef>
                <a:spcPct val="20000"/>
              </a:spcBef>
              <a:buClr>
                <a:srgbClr val="B0B8BA"/>
              </a:buClr>
              <a:buChar char="•"/>
              <a:defRPr sz="1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0377" eaLnBrk="1" fontAlgn="base" hangingPunct="1">
              <a:spcBef>
                <a:spcPct val="0"/>
              </a:spcBef>
              <a:spcAft>
                <a:spcPct val="0"/>
              </a:spcAft>
              <a:buSzTx/>
            </a:pPr>
            <a:r>
              <a:rPr lang="de-DE" altLang="de-DE" sz="2389" dirty="0">
                <a:solidFill>
                  <a:srgbClr val="000000"/>
                </a:solidFill>
              </a:rPr>
              <a:t>Weiterbildung</a:t>
            </a:r>
            <a:br>
              <a:rPr lang="de-DE" altLang="de-DE" sz="2389" dirty="0">
                <a:solidFill>
                  <a:srgbClr val="000000"/>
                </a:solidFill>
              </a:rPr>
            </a:br>
            <a:r>
              <a:rPr lang="de-DE" altLang="de-DE" sz="2389" dirty="0">
                <a:solidFill>
                  <a:srgbClr val="000000"/>
                </a:solidFill>
              </a:rPr>
              <a:t>Meister</a:t>
            </a:r>
            <a:br>
              <a:rPr lang="de-DE" altLang="de-DE" sz="2389" dirty="0">
                <a:solidFill>
                  <a:srgbClr val="000000"/>
                </a:solidFill>
              </a:rPr>
            </a:br>
            <a:r>
              <a:rPr lang="de-DE" altLang="de-DE" sz="2389" dirty="0">
                <a:solidFill>
                  <a:srgbClr val="000000"/>
                </a:solidFill>
              </a:rPr>
              <a:t>Techniker</a:t>
            </a:r>
          </a:p>
          <a:p>
            <a:pPr algn="ctr" defTabSz="910377" eaLnBrk="1" fontAlgn="base" hangingPunct="1">
              <a:spcBef>
                <a:spcPct val="0"/>
              </a:spcBef>
              <a:spcAft>
                <a:spcPct val="0"/>
              </a:spcAft>
              <a:buSzTx/>
            </a:pPr>
            <a:r>
              <a:rPr lang="de-DE" altLang="de-DE" sz="2389" dirty="0">
                <a:solidFill>
                  <a:srgbClr val="000000"/>
                </a:solidFill>
              </a:rPr>
              <a:t>Betriebswirt</a:t>
            </a:r>
          </a:p>
        </p:txBody>
      </p:sp>
      <p:sp>
        <p:nvSpPr>
          <p:cNvPr id="24" name="Line 18"/>
          <p:cNvSpPr>
            <a:spLocks noChangeShapeType="1"/>
          </p:cNvSpPr>
          <p:nvPr/>
        </p:nvSpPr>
        <p:spPr bwMode="auto">
          <a:xfrm flipV="1">
            <a:off x="5870486" y="4567943"/>
            <a:ext cx="0" cy="64531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0377" fontAlgn="base">
              <a:lnSpc>
                <a:spcPct val="90000"/>
              </a:lnSpc>
              <a:spcBef>
                <a:spcPct val="50000"/>
              </a:spcBef>
              <a:spcAft>
                <a:spcPct val="0"/>
              </a:spcAft>
            </a:pPr>
            <a:endParaRPr lang="de-DE" sz="1991">
              <a:solidFill>
                <a:srgbClr val="000000"/>
              </a:solidFill>
              <a:latin typeface="Arial" charset="0"/>
            </a:endParaRPr>
          </a:p>
        </p:txBody>
      </p:sp>
      <p:sp>
        <p:nvSpPr>
          <p:cNvPr id="3" name="Line 18">
            <a:extLst>
              <a:ext uri="{FF2B5EF4-FFF2-40B4-BE49-F238E27FC236}">
                <a16:creationId xmlns:a16="http://schemas.microsoft.com/office/drawing/2014/main" id="{A0F51F93-6481-758D-FABC-F5321078D133}"/>
              </a:ext>
            </a:extLst>
          </p:cNvPr>
          <p:cNvSpPr>
            <a:spLocks noChangeShapeType="1"/>
          </p:cNvSpPr>
          <p:nvPr/>
        </p:nvSpPr>
        <p:spPr bwMode="auto">
          <a:xfrm flipV="1">
            <a:off x="8320710" y="4567943"/>
            <a:ext cx="0" cy="64531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0377" fontAlgn="base">
              <a:lnSpc>
                <a:spcPct val="90000"/>
              </a:lnSpc>
              <a:spcBef>
                <a:spcPct val="50000"/>
              </a:spcBef>
              <a:spcAft>
                <a:spcPct val="0"/>
              </a:spcAft>
            </a:pPr>
            <a:endParaRPr lang="de-DE" sz="1991">
              <a:solidFill>
                <a:srgbClr val="000000"/>
              </a:solidFill>
              <a:latin typeface="Arial" charset="0"/>
            </a:endParaRPr>
          </a:p>
        </p:txBody>
      </p:sp>
    </p:spTree>
    <p:extLst>
      <p:ext uri="{BB962C8B-B14F-4D97-AF65-F5344CB8AC3E}">
        <p14:creationId xmlns:p14="http://schemas.microsoft.com/office/powerpoint/2010/main" val="2669533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221286" y="292403"/>
            <a:ext cx="7724141" cy="728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06" tIns="44803" rIns="89606" bIns="44803"/>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b="1">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1400">
                <a:solidFill>
                  <a:srgbClr val="58595B"/>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1600">
                <a:solidFill>
                  <a:srgbClr val="58595B"/>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9pPr>
          </a:lstStyle>
          <a:p>
            <a:pPr defTabSz="910377" fontAlgn="base">
              <a:lnSpc>
                <a:spcPct val="90000"/>
              </a:lnSpc>
              <a:spcBef>
                <a:spcPct val="50000"/>
              </a:spcBef>
              <a:spcAft>
                <a:spcPct val="0"/>
              </a:spcAft>
              <a:tabLst>
                <a:tab pos="720715" algn="l"/>
                <a:tab pos="1441430" algn="l"/>
                <a:tab pos="2162145" algn="l"/>
                <a:tab pos="2882859" algn="l"/>
                <a:tab pos="3603574" algn="l"/>
                <a:tab pos="4324289" algn="l"/>
                <a:tab pos="5045004" algn="l"/>
                <a:tab pos="5765719" algn="l"/>
                <a:tab pos="6486434" algn="l"/>
                <a:tab pos="7207148" algn="l"/>
              </a:tabLst>
            </a:pPr>
            <a:r>
              <a:rPr lang="de-DE" altLang="de-DE" sz="3186" dirty="0">
                <a:solidFill>
                  <a:srgbClr val="FFFFFF"/>
                </a:solidFill>
              </a:rPr>
              <a:t>Überbrückungsmöglichkeiten</a:t>
            </a:r>
          </a:p>
        </p:txBody>
      </p:sp>
      <p:sp>
        <p:nvSpPr>
          <p:cNvPr id="17411" name="Text Box 2"/>
          <p:cNvSpPr txBox="1">
            <a:spLocks noChangeArrowheads="1"/>
          </p:cNvSpPr>
          <p:nvPr/>
        </p:nvSpPr>
        <p:spPr bwMode="auto">
          <a:xfrm>
            <a:off x="1647547" y="1637449"/>
            <a:ext cx="8534962" cy="4588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06" rIns="89606"/>
          <a:lstStyle>
            <a:lvl1pPr marL="954088" indent="-34290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9pPr>
          </a:lstStyle>
          <a:p>
            <a:pPr marL="949890" indent="-341391" defTabSz="910377" fontAlgn="base">
              <a:lnSpc>
                <a:spcPct val="90000"/>
              </a:lnSpc>
              <a:spcBef>
                <a:spcPct val="50000"/>
              </a:spcBef>
              <a:spcAft>
                <a:spcPts val="1419"/>
              </a:spcAft>
              <a:buSzPct val="100000"/>
              <a:buFont typeface="Arial" panose="020B0604020202020204" pitchFamily="34" charset="0"/>
              <a:buChar char="•"/>
              <a:tabLst>
                <a:tab pos="720715" algn="l"/>
                <a:tab pos="1441430" algn="l"/>
                <a:tab pos="2162145" algn="l"/>
                <a:tab pos="2882859" algn="l"/>
                <a:tab pos="3603574" algn="l"/>
                <a:tab pos="4324289" algn="l"/>
                <a:tab pos="5045004" algn="l"/>
                <a:tab pos="5765719" algn="l"/>
                <a:tab pos="6486434" algn="l"/>
                <a:tab pos="7207148" algn="l"/>
              </a:tabLst>
            </a:pPr>
            <a:r>
              <a:rPr lang="de-DE" altLang="de-DE" sz="2389" b="1" dirty="0">
                <a:solidFill>
                  <a:srgbClr val="000000"/>
                </a:solidFill>
              </a:rPr>
              <a:t>Freiwilligendienst</a:t>
            </a:r>
          </a:p>
          <a:p>
            <a:pPr marL="1706956" lvl="3" indent="-341391" defTabSz="910377" fontAlgn="base">
              <a:lnSpc>
                <a:spcPct val="90000"/>
              </a:lnSpc>
              <a:spcBef>
                <a:spcPct val="50000"/>
              </a:spcBef>
              <a:spcAft>
                <a:spcPts val="1419"/>
              </a:spcAft>
              <a:buSzPct val="100000"/>
              <a:buFontTx/>
              <a:buChar char="-"/>
              <a:tabLst>
                <a:tab pos="720715" algn="l"/>
                <a:tab pos="1441430" algn="l"/>
                <a:tab pos="1781241" algn="l"/>
                <a:tab pos="1967742" algn="l"/>
                <a:tab pos="2162145" algn="l"/>
                <a:tab pos="2882859" algn="l"/>
                <a:tab pos="3603574" algn="l"/>
                <a:tab pos="4324289" algn="l"/>
                <a:tab pos="5045004" algn="l"/>
                <a:tab pos="5765719" algn="l"/>
                <a:tab pos="6486434" algn="l"/>
                <a:tab pos="7207148" algn="l"/>
              </a:tabLst>
            </a:pPr>
            <a:r>
              <a:rPr lang="de-DE" altLang="de-DE" sz="2389" b="1" dirty="0">
                <a:solidFill>
                  <a:srgbClr val="000000"/>
                </a:solidFill>
              </a:rPr>
              <a:t>Bundesfreiwilligendienst (BFD)</a:t>
            </a:r>
            <a:br>
              <a:rPr lang="de-DE" altLang="de-DE" sz="2389" b="1" dirty="0">
                <a:solidFill>
                  <a:srgbClr val="000000"/>
                </a:solidFill>
              </a:rPr>
            </a:br>
            <a:r>
              <a:rPr lang="de-DE" altLang="de-DE" sz="2389" b="1" dirty="0">
                <a:solidFill>
                  <a:srgbClr val="000000"/>
                </a:solidFill>
              </a:rPr>
              <a:t>- Freiwilliges Soziales Jahr (FSJ)                        - Freiwilliges  Ökologisches Jahr (FÖJ)       	</a:t>
            </a:r>
          </a:p>
          <a:p>
            <a:pPr marL="949890" indent="-341391" defTabSz="910377" fontAlgn="base">
              <a:lnSpc>
                <a:spcPct val="90000"/>
              </a:lnSpc>
              <a:spcBef>
                <a:spcPct val="50000"/>
              </a:spcBef>
              <a:spcAft>
                <a:spcPts val="1419"/>
              </a:spcAft>
              <a:buSzPct val="100000"/>
              <a:buFont typeface="Arial" panose="020B0604020202020204" pitchFamily="34" charset="0"/>
              <a:buChar char="•"/>
              <a:tabLst>
                <a:tab pos="720715" algn="l"/>
                <a:tab pos="1441430" algn="l"/>
                <a:tab pos="2162145" algn="l"/>
                <a:tab pos="2882859" algn="l"/>
                <a:tab pos="3603574" algn="l"/>
                <a:tab pos="4324289" algn="l"/>
                <a:tab pos="5045004" algn="l"/>
                <a:tab pos="5765719" algn="l"/>
                <a:tab pos="6486434" algn="l"/>
                <a:tab pos="7207148" algn="l"/>
              </a:tabLst>
            </a:pPr>
            <a:r>
              <a:rPr lang="de-DE" altLang="de-DE" sz="2389" b="1" dirty="0">
                <a:solidFill>
                  <a:srgbClr val="000000"/>
                </a:solidFill>
              </a:rPr>
              <a:t>Berufsvorbereitende Bildungsmaßnahmen (BVB)</a:t>
            </a:r>
            <a:br>
              <a:rPr lang="de-DE" altLang="de-DE" sz="2389" b="1" dirty="0">
                <a:solidFill>
                  <a:srgbClr val="000000"/>
                </a:solidFill>
              </a:rPr>
            </a:br>
            <a:endParaRPr lang="de-DE" altLang="de-DE" sz="2389" b="1" dirty="0">
              <a:solidFill>
                <a:srgbClr val="000000"/>
              </a:solidFill>
            </a:endParaRPr>
          </a:p>
          <a:p>
            <a:pPr marL="949890" indent="-341391" defTabSz="910377" fontAlgn="base">
              <a:lnSpc>
                <a:spcPct val="90000"/>
              </a:lnSpc>
              <a:spcBef>
                <a:spcPct val="50000"/>
              </a:spcBef>
              <a:spcAft>
                <a:spcPts val="1419"/>
              </a:spcAft>
              <a:buSzPct val="100000"/>
              <a:buFont typeface="Arial" panose="020B0604020202020204" pitchFamily="34" charset="0"/>
              <a:buChar char="•"/>
              <a:tabLst>
                <a:tab pos="720715" algn="l"/>
                <a:tab pos="1441430" algn="l"/>
                <a:tab pos="2162145" algn="l"/>
                <a:tab pos="2882859" algn="l"/>
                <a:tab pos="3603574" algn="l"/>
                <a:tab pos="4324289" algn="l"/>
                <a:tab pos="5045004" algn="l"/>
                <a:tab pos="5765719" algn="l"/>
                <a:tab pos="6486434" algn="l"/>
                <a:tab pos="7207148" algn="l"/>
              </a:tabLst>
            </a:pPr>
            <a:r>
              <a:rPr lang="de-DE" altLang="de-DE" sz="2389" b="1" dirty="0">
                <a:solidFill>
                  <a:srgbClr val="000000"/>
                </a:solidFill>
              </a:rPr>
              <a:t>Vorausbildung im Betrieb (EQ)  </a:t>
            </a:r>
          </a:p>
        </p:txBody>
      </p:sp>
      <p:sp>
        <p:nvSpPr>
          <p:cNvPr id="17412" name="Rectangle 3"/>
          <p:cNvSpPr>
            <a:spLocks noChangeArrowheads="1"/>
          </p:cNvSpPr>
          <p:nvPr/>
        </p:nvSpPr>
        <p:spPr bwMode="auto">
          <a:xfrm>
            <a:off x="4249130" y="6587727"/>
            <a:ext cx="5628333" cy="249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4803" bIns="44803"/>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b="1">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58595B"/>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600">
                <a:solidFill>
                  <a:srgbClr val="58595B"/>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9pPr>
          </a:lstStyle>
          <a:p>
            <a:pPr defTabSz="910377" fontAlgn="base">
              <a:spcBef>
                <a:spcPct val="50000"/>
              </a:spcBef>
              <a:spcAft>
                <a:spcPct val="0"/>
              </a:spcAft>
              <a:tabLst>
                <a:tab pos="720715" algn="l"/>
                <a:tab pos="1441430" algn="l"/>
                <a:tab pos="2162145" algn="l"/>
                <a:tab pos="2882859" algn="l"/>
                <a:tab pos="3603574" algn="l"/>
                <a:tab pos="4324289" algn="l"/>
                <a:tab pos="5045004" algn="l"/>
              </a:tabLst>
            </a:pPr>
            <a:r>
              <a:rPr lang="de-DE" altLang="de-DE" sz="996" b="0"/>
              <a:t>Wege nach der Schule Mai 2017, © Bundesagentur für Arbeit</a:t>
            </a:r>
          </a:p>
        </p:txBody>
      </p:sp>
    </p:spTree>
    <p:extLst>
      <p:ext uri="{BB962C8B-B14F-4D97-AF65-F5344CB8AC3E}">
        <p14:creationId xmlns:p14="http://schemas.microsoft.com/office/powerpoint/2010/main" val="2112908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1000"/>
                                        <p:tgtEl>
                                          <p:spTgt spid="17411">
                                            <p:txEl>
                                              <p:pRg st="1" end="1"/>
                                            </p:txEl>
                                          </p:spTgt>
                                        </p:tgtEl>
                                      </p:cBhvr>
                                    </p:animEffect>
                                    <p:anim calcmode="lin" valueType="num">
                                      <p:cBhvr>
                                        <p:cTn id="15"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Effect transition="in" filter="fade">
                                      <p:cBhvr>
                                        <p:cTn id="21" dur="1000"/>
                                        <p:tgtEl>
                                          <p:spTgt spid="17411">
                                            <p:txEl>
                                              <p:pRg st="2" end="2"/>
                                            </p:txEl>
                                          </p:spTgt>
                                        </p:tgtEl>
                                      </p:cBhvr>
                                    </p:animEffect>
                                    <p:anim calcmode="lin" valueType="num">
                                      <p:cBhvr>
                                        <p:cTn id="22"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411">
                                            <p:txEl>
                                              <p:pRg st="3" end="3"/>
                                            </p:txEl>
                                          </p:spTgt>
                                        </p:tgtEl>
                                        <p:attrNameLst>
                                          <p:attrName>style.visibility</p:attrName>
                                        </p:attrNameLst>
                                      </p:cBhvr>
                                      <p:to>
                                        <p:strVal val="visible"/>
                                      </p:to>
                                    </p:set>
                                    <p:animEffect transition="in" filter="fade">
                                      <p:cBhvr>
                                        <p:cTn id="28" dur="1000"/>
                                        <p:tgtEl>
                                          <p:spTgt spid="17411">
                                            <p:txEl>
                                              <p:pRg st="3" end="3"/>
                                            </p:txEl>
                                          </p:spTgt>
                                        </p:tgtEl>
                                      </p:cBhvr>
                                    </p:animEffect>
                                    <p:anim calcmode="lin" valueType="num">
                                      <p:cBhvr>
                                        <p:cTn id="29"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2221286" y="292403"/>
            <a:ext cx="7724141" cy="728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06" tIns="44803" rIns="89606" bIns="44803"/>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b="1">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1400">
                <a:solidFill>
                  <a:srgbClr val="58595B"/>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1600">
                <a:solidFill>
                  <a:srgbClr val="58595B"/>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9pPr>
          </a:lstStyle>
          <a:p>
            <a:pPr defTabSz="910377" fontAlgn="base">
              <a:lnSpc>
                <a:spcPct val="90000"/>
              </a:lnSpc>
              <a:spcBef>
                <a:spcPct val="50000"/>
              </a:spcBef>
              <a:spcAft>
                <a:spcPct val="0"/>
              </a:spcAft>
              <a:tabLst>
                <a:tab pos="720715" algn="l"/>
                <a:tab pos="1441430" algn="l"/>
                <a:tab pos="2162145" algn="l"/>
                <a:tab pos="2882859" algn="l"/>
                <a:tab pos="3603574" algn="l"/>
                <a:tab pos="4324289" algn="l"/>
                <a:tab pos="5045004" algn="l"/>
                <a:tab pos="5765719" algn="l"/>
                <a:tab pos="6486434" algn="l"/>
                <a:tab pos="7207148" algn="l"/>
              </a:tabLst>
            </a:pPr>
            <a:r>
              <a:rPr lang="de-DE" altLang="de-DE" sz="2389" dirty="0"/>
              <a:t/>
            </a:r>
            <a:br>
              <a:rPr lang="de-DE" altLang="de-DE" sz="2389" dirty="0"/>
            </a:br>
            <a:r>
              <a:rPr lang="de-DE" altLang="de-DE" sz="2389" dirty="0">
                <a:solidFill>
                  <a:srgbClr val="FFFFFF"/>
                </a:solidFill>
              </a:rPr>
              <a:t>Wichtige Infos zum Schulbesuch in NRW</a:t>
            </a:r>
          </a:p>
        </p:txBody>
      </p:sp>
      <p:sp>
        <p:nvSpPr>
          <p:cNvPr id="8194" name="Text Box 2"/>
          <p:cNvSpPr txBox="1">
            <a:spLocks noChangeArrowheads="1"/>
          </p:cNvSpPr>
          <p:nvPr/>
        </p:nvSpPr>
        <p:spPr bwMode="auto">
          <a:xfrm>
            <a:off x="1609614" y="1318177"/>
            <a:ext cx="9056543" cy="5269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06" rIns="89606"/>
          <a:lstStyle>
            <a:lvl1pPr marL="344488" indent="-34290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marL="695427" indent="-341391" defTabSz="910377" fontAlgn="base">
              <a:lnSpc>
                <a:spcPct val="90000"/>
              </a:lnSpc>
              <a:spcBef>
                <a:spcPct val="50000"/>
              </a:spcBef>
              <a:spcAft>
                <a:spcPts val="1419"/>
              </a:spcAft>
              <a:buFontTx/>
              <a:buChar char="-"/>
              <a:tabLst>
                <a:tab pos="720715" algn="l"/>
                <a:tab pos="1441430" algn="l"/>
                <a:tab pos="2162145" algn="l"/>
                <a:tab pos="2882859" algn="l"/>
                <a:tab pos="3603574" algn="l"/>
                <a:tab pos="4324289" algn="l"/>
                <a:tab pos="5045004" algn="l"/>
                <a:tab pos="5765719" algn="l"/>
                <a:tab pos="6486434" algn="l"/>
                <a:tab pos="7207148" algn="l"/>
              </a:tabLst>
              <a:defRPr/>
            </a:pPr>
            <a:endParaRPr lang="de-DE" altLang="de-DE" sz="2389" b="1" dirty="0">
              <a:solidFill>
                <a:srgbClr val="C00000"/>
              </a:solidFill>
            </a:endParaRPr>
          </a:p>
          <a:p>
            <a:pPr marL="695427" indent="-341391" defTabSz="910377" fontAlgn="base">
              <a:lnSpc>
                <a:spcPct val="90000"/>
              </a:lnSpc>
              <a:spcBef>
                <a:spcPct val="50000"/>
              </a:spcBef>
              <a:spcAft>
                <a:spcPts val="1419"/>
              </a:spcAft>
              <a:buFontTx/>
              <a:buChar char="-"/>
              <a:tabLst>
                <a:tab pos="720715" algn="l"/>
                <a:tab pos="1441430" algn="l"/>
                <a:tab pos="2162145" algn="l"/>
                <a:tab pos="2882859" algn="l"/>
                <a:tab pos="3603574" algn="l"/>
                <a:tab pos="4324289" algn="l"/>
                <a:tab pos="5045004" algn="l"/>
                <a:tab pos="5765719" algn="l"/>
                <a:tab pos="6486434" algn="l"/>
                <a:tab pos="7207148" algn="l"/>
              </a:tabLst>
              <a:defRPr/>
            </a:pPr>
            <a:r>
              <a:rPr lang="de-DE" altLang="de-DE" sz="2389" b="1" dirty="0">
                <a:solidFill>
                  <a:srgbClr val="C00000"/>
                </a:solidFill>
              </a:rPr>
              <a:t>Bis zum 18. Lebensjahr Berufsschulpflicht ( am Berufskolleg ) </a:t>
            </a:r>
          </a:p>
          <a:p>
            <a:pPr marL="695427" indent="-341391" defTabSz="910377" fontAlgn="base">
              <a:lnSpc>
                <a:spcPct val="90000"/>
              </a:lnSpc>
              <a:spcBef>
                <a:spcPct val="50000"/>
              </a:spcBef>
              <a:spcAft>
                <a:spcPts val="1419"/>
              </a:spcAft>
              <a:buFontTx/>
              <a:buChar char="-"/>
              <a:tabLst>
                <a:tab pos="720715" algn="l"/>
                <a:tab pos="1441430" algn="l"/>
                <a:tab pos="2162145" algn="l"/>
                <a:tab pos="2882859" algn="l"/>
                <a:tab pos="3603574" algn="l"/>
                <a:tab pos="4324289" algn="l"/>
                <a:tab pos="5045004" algn="l"/>
                <a:tab pos="5765719" algn="l"/>
                <a:tab pos="6486434" algn="l"/>
                <a:tab pos="7207148" algn="l"/>
              </a:tabLst>
              <a:defRPr/>
            </a:pPr>
            <a:r>
              <a:rPr lang="de-DE" altLang="de-DE" sz="2389" b="1" dirty="0">
                <a:solidFill>
                  <a:srgbClr val="C00000"/>
                </a:solidFill>
              </a:rPr>
              <a:t>Anmeldezeitraum ab dem 27.01.2024</a:t>
            </a:r>
          </a:p>
          <a:p>
            <a:pPr marL="695427" indent="-341391" defTabSz="910377" fontAlgn="base">
              <a:lnSpc>
                <a:spcPct val="90000"/>
              </a:lnSpc>
              <a:spcBef>
                <a:spcPct val="50000"/>
              </a:spcBef>
              <a:spcAft>
                <a:spcPts val="1419"/>
              </a:spcAft>
              <a:buFontTx/>
              <a:buChar char="-"/>
              <a:tabLst>
                <a:tab pos="720715" algn="l"/>
                <a:tab pos="1441430" algn="l"/>
                <a:tab pos="2162145" algn="l"/>
                <a:tab pos="2882859" algn="l"/>
                <a:tab pos="3603574" algn="l"/>
                <a:tab pos="4324289" algn="l"/>
                <a:tab pos="5045004" algn="l"/>
                <a:tab pos="5765719" algn="l"/>
                <a:tab pos="6486434" algn="l"/>
                <a:tab pos="7207148" algn="l"/>
              </a:tabLst>
              <a:defRPr/>
            </a:pPr>
            <a:r>
              <a:rPr lang="de-DE" altLang="de-DE" sz="2389" b="1" dirty="0"/>
              <a:t>Anmeldung über </a:t>
            </a:r>
            <a:r>
              <a:rPr lang="de-DE" altLang="de-DE" sz="2389" b="1" dirty="0">
                <a:hlinkClick r:id="rId3"/>
              </a:rPr>
              <a:t>www.schueleranmeldung.de</a:t>
            </a:r>
            <a:r>
              <a:rPr lang="de-DE" altLang="de-DE" sz="2389" b="1" dirty="0"/>
              <a:t> im Rhein-Sieg-Kreis/ Bergisch-Gladbach/ Köln</a:t>
            </a:r>
          </a:p>
          <a:p>
            <a:pPr marL="695427" indent="-341391" defTabSz="910377" fontAlgn="base">
              <a:lnSpc>
                <a:spcPct val="90000"/>
              </a:lnSpc>
              <a:spcBef>
                <a:spcPct val="50000"/>
              </a:spcBef>
              <a:spcAft>
                <a:spcPts val="1419"/>
              </a:spcAft>
              <a:buFontTx/>
              <a:buChar char="-"/>
              <a:tabLst>
                <a:tab pos="720715" algn="l"/>
                <a:tab pos="1441430" algn="l"/>
                <a:tab pos="2162145" algn="l"/>
                <a:tab pos="2882859" algn="l"/>
                <a:tab pos="3603574" algn="l"/>
                <a:tab pos="4324289" algn="l"/>
                <a:tab pos="5045004" algn="l"/>
                <a:tab pos="5765719" algn="l"/>
                <a:tab pos="6486434" algn="l"/>
                <a:tab pos="7207148" algn="l"/>
              </a:tabLst>
              <a:defRPr/>
            </a:pPr>
            <a:endParaRPr lang="de-DE" altLang="de-DE" sz="2389" b="1" dirty="0"/>
          </a:p>
          <a:p>
            <a:pPr marL="354035" indent="0" defTabSz="910377" fontAlgn="base">
              <a:lnSpc>
                <a:spcPct val="90000"/>
              </a:lnSpc>
              <a:spcBef>
                <a:spcPct val="50000"/>
              </a:spcBef>
              <a:spcAft>
                <a:spcPts val="1419"/>
              </a:spcAft>
              <a:tabLst>
                <a:tab pos="720715" algn="l"/>
                <a:tab pos="1441430" algn="l"/>
                <a:tab pos="2162145" algn="l"/>
                <a:tab pos="2882859" algn="l"/>
                <a:tab pos="3603574" algn="l"/>
                <a:tab pos="4324289" algn="l"/>
                <a:tab pos="5045004" algn="l"/>
                <a:tab pos="5765719" algn="l"/>
                <a:tab pos="6486434" algn="l"/>
                <a:tab pos="7207148" algn="l"/>
              </a:tabLst>
              <a:defRPr/>
            </a:pPr>
            <a:r>
              <a:rPr lang="de-DE" altLang="de-DE" sz="2389" b="1" dirty="0"/>
              <a:t>	</a:t>
            </a:r>
            <a:endParaRPr lang="de-DE" altLang="de-DE" sz="1991" b="1" dirty="0"/>
          </a:p>
          <a:p>
            <a:pPr marL="342972" indent="-341391" defTabSz="910377" fontAlgn="base">
              <a:lnSpc>
                <a:spcPct val="90000"/>
              </a:lnSpc>
              <a:spcBef>
                <a:spcPct val="50000"/>
              </a:spcBef>
              <a:spcAft>
                <a:spcPts val="398"/>
              </a:spcAft>
              <a:tabLst>
                <a:tab pos="720715" algn="l"/>
                <a:tab pos="1441430" algn="l"/>
                <a:tab pos="2162145" algn="l"/>
                <a:tab pos="2882859" algn="l"/>
                <a:tab pos="3603574" algn="l"/>
                <a:tab pos="4324289" algn="l"/>
                <a:tab pos="5045004" algn="l"/>
                <a:tab pos="5765719" algn="l"/>
                <a:tab pos="6486434" algn="l"/>
                <a:tab pos="7207148" algn="l"/>
              </a:tabLst>
              <a:defRPr/>
            </a:pPr>
            <a:endParaRPr lang="de-DE" altLang="de-DE" sz="1991" b="1" dirty="0"/>
          </a:p>
          <a:p>
            <a:pPr marL="354035" indent="0" defTabSz="910377" fontAlgn="base">
              <a:lnSpc>
                <a:spcPct val="90000"/>
              </a:lnSpc>
              <a:spcBef>
                <a:spcPct val="50000"/>
              </a:spcBef>
              <a:spcAft>
                <a:spcPts val="1419"/>
              </a:spcAft>
              <a:tabLst>
                <a:tab pos="720715" algn="l"/>
                <a:tab pos="1441430" algn="l"/>
                <a:tab pos="2162145" algn="l"/>
                <a:tab pos="2882859" algn="l"/>
                <a:tab pos="3603574" algn="l"/>
                <a:tab pos="4324289" algn="l"/>
                <a:tab pos="5045004" algn="l"/>
                <a:tab pos="5765719" algn="l"/>
                <a:tab pos="6486434" algn="l"/>
                <a:tab pos="7207148" algn="l"/>
              </a:tabLst>
              <a:defRPr/>
            </a:pPr>
            <a:endParaRPr lang="de-DE" altLang="de-DE" sz="1991" dirty="0">
              <a:solidFill>
                <a:srgbClr val="58595B"/>
              </a:solidFill>
            </a:endParaRPr>
          </a:p>
        </p:txBody>
      </p:sp>
      <p:sp>
        <p:nvSpPr>
          <p:cNvPr id="10244" name="Rectangle 3"/>
          <p:cNvSpPr>
            <a:spLocks noChangeArrowheads="1"/>
          </p:cNvSpPr>
          <p:nvPr/>
        </p:nvSpPr>
        <p:spPr bwMode="auto">
          <a:xfrm>
            <a:off x="4249130" y="6587727"/>
            <a:ext cx="5628333" cy="249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4803" bIns="44803"/>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b="1">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58595B"/>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600">
                <a:solidFill>
                  <a:srgbClr val="58595B"/>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9pPr>
          </a:lstStyle>
          <a:p>
            <a:pPr defTabSz="910377" fontAlgn="base">
              <a:lnSpc>
                <a:spcPct val="100000"/>
              </a:lnSpc>
              <a:spcBef>
                <a:spcPct val="50000"/>
              </a:spcBef>
              <a:spcAft>
                <a:spcPct val="0"/>
              </a:spcAft>
              <a:tabLst>
                <a:tab pos="720715" algn="l"/>
                <a:tab pos="1441430" algn="l"/>
                <a:tab pos="2162145" algn="l"/>
                <a:tab pos="2882859" algn="l"/>
                <a:tab pos="3603574" algn="l"/>
                <a:tab pos="4324289" algn="l"/>
                <a:tab pos="5045004" algn="l"/>
              </a:tabLst>
            </a:pPr>
            <a:endParaRPr lang="de-DE" altLang="de-DE" sz="996" b="0" dirty="0">
              <a:cs typeface="Arial Unicode MS" charset="0"/>
            </a:endParaRPr>
          </a:p>
        </p:txBody>
      </p:sp>
    </p:spTree>
    <p:extLst>
      <p:ext uri="{BB962C8B-B14F-4D97-AF65-F5344CB8AC3E}">
        <p14:creationId xmlns:p14="http://schemas.microsoft.com/office/powerpoint/2010/main" val="8127697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Effect transition="in" filter="fade">
                                      <p:cBhvr>
                                        <p:cTn id="7" dur="1000"/>
                                        <p:tgtEl>
                                          <p:spTgt spid="8194">
                                            <p:txEl>
                                              <p:pRg st="1" end="1"/>
                                            </p:txEl>
                                          </p:spTgt>
                                        </p:tgtEl>
                                      </p:cBhvr>
                                    </p:animEffect>
                                    <p:anim calcmode="lin" valueType="num">
                                      <p:cBhvr>
                                        <p:cTn id="8" dur="1000" fill="hold"/>
                                        <p:tgtEl>
                                          <p:spTgt spid="819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4">
                                            <p:txEl>
                                              <p:pRg st="2" end="2"/>
                                            </p:txEl>
                                          </p:spTgt>
                                        </p:tgtEl>
                                        <p:attrNameLst>
                                          <p:attrName>style.visibility</p:attrName>
                                        </p:attrNameLst>
                                      </p:cBhvr>
                                      <p:to>
                                        <p:strVal val="visible"/>
                                      </p:to>
                                    </p:set>
                                    <p:animEffect transition="in" filter="fade">
                                      <p:cBhvr>
                                        <p:cTn id="14" dur="1000"/>
                                        <p:tgtEl>
                                          <p:spTgt spid="8194">
                                            <p:txEl>
                                              <p:pRg st="2" end="2"/>
                                            </p:txEl>
                                          </p:spTgt>
                                        </p:tgtEl>
                                      </p:cBhvr>
                                    </p:animEffect>
                                    <p:anim calcmode="lin" valueType="num">
                                      <p:cBhvr>
                                        <p:cTn id="15" dur="1000" fill="hold"/>
                                        <p:tgtEl>
                                          <p:spTgt spid="819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4">
                                            <p:txEl>
                                              <p:pRg st="3" end="3"/>
                                            </p:txEl>
                                          </p:spTgt>
                                        </p:tgtEl>
                                        <p:attrNameLst>
                                          <p:attrName>style.visibility</p:attrName>
                                        </p:attrNameLst>
                                      </p:cBhvr>
                                      <p:to>
                                        <p:strVal val="visible"/>
                                      </p:to>
                                    </p:set>
                                    <p:animEffect transition="in" filter="fade">
                                      <p:cBhvr>
                                        <p:cTn id="21" dur="1000"/>
                                        <p:tgtEl>
                                          <p:spTgt spid="8194">
                                            <p:txEl>
                                              <p:pRg st="3" end="3"/>
                                            </p:txEl>
                                          </p:spTgt>
                                        </p:tgtEl>
                                      </p:cBhvr>
                                    </p:animEffect>
                                    <p:anim calcmode="lin" valueType="num">
                                      <p:cBhvr>
                                        <p:cTn id="22" dur="1000" fill="hold"/>
                                        <p:tgtEl>
                                          <p:spTgt spid="819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19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2221286" y="292403"/>
            <a:ext cx="7724141" cy="728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06" tIns="44803" rIns="89606" bIns="44803"/>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b="1">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1400">
                <a:solidFill>
                  <a:srgbClr val="58595B"/>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1600">
                <a:solidFill>
                  <a:srgbClr val="58595B"/>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9pPr>
          </a:lstStyle>
          <a:p>
            <a:pPr defTabSz="910377" fontAlgn="base">
              <a:lnSpc>
                <a:spcPct val="90000"/>
              </a:lnSpc>
              <a:spcBef>
                <a:spcPct val="50000"/>
              </a:spcBef>
              <a:spcAft>
                <a:spcPct val="0"/>
              </a:spcAft>
              <a:tabLst>
                <a:tab pos="720715" algn="l"/>
                <a:tab pos="1441430" algn="l"/>
                <a:tab pos="2162145" algn="l"/>
                <a:tab pos="2882859" algn="l"/>
                <a:tab pos="3603574" algn="l"/>
                <a:tab pos="4324289" algn="l"/>
                <a:tab pos="5045004" algn="l"/>
                <a:tab pos="5765719" algn="l"/>
                <a:tab pos="6486434" algn="l"/>
                <a:tab pos="7207148" algn="l"/>
              </a:tabLst>
            </a:pPr>
            <a:r>
              <a:rPr lang="de-DE" altLang="de-DE" sz="2389" dirty="0"/>
              <a:t/>
            </a:r>
            <a:br>
              <a:rPr lang="de-DE" altLang="de-DE" sz="2389" dirty="0"/>
            </a:br>
            <a:r>
              <a:rPr lang="de-DE" altLang="de-DE" sz="2389" dirty="0">
                <a:solidFill>
                  <a:srgbClr val="FFFFFF"/>
                </a:solidFill>
              </a:rPr>
              <a:t>Wichtige Messen</a:t>
            </a:r>
          </a:p>
        </p:txBody>
      </p:sp>
      <p:sp>
        <p:nvSpPr>
          <p:cNvPr id="8194" name="Text Box 2"/>
          <p:cNvSpPr txBox="1">
            <a:spLocks noChangeArrowheads="1"/>
          </p:cNvSpPr>
          <p:nvPr/>
        </p:nvSpPr>
        <p:spPr bwMode="auto">
          <a:xfrm>
            <a:off x="1609614" y="1318177"/>
            <a:ext cx="9056543" cy="5269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06" rIns="89606"/>
          <a:lstStyle>
            <a:lvl1pPr marL="344488" indent="-34290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marL="695427" indent="-341391" defTabSz="910377" fontAlgn="base">
              <a:lnSpc>
                <a:spcPct val="90000"/>
              </a:lnSpc>
              <a:spcBef>
                <a:spcPct val="50000"/>
              </a:spcBef>
              <a:spcAft>
                <a:spcPts val="1419"/>
              </a:spcAft>
              <a:buFontTx/>
              <a:buChar char="-"/>
              <a:tabLst>
                <a:tab pos="720715" algn="l"/>
                <a:tab pos="1441430" algn="l"/>
                <a:tab pos="2162145" algn="l"/>
                <a:tab pos="2882859" algn="l"/>
                <a:tab pos="3603574" algn="l"/>
                <a:tab pos="4324289" algn="l"/>
                <a:tab pos="5045004" algn="l"/>
                <a:tab pos="5765719" algn="l"/>
                <a:tab pos="6486434" algn="l"/>
                <a:tab pos="7207148" algn="l"/>
              </a:tabLst>
              <a:defRPr/>
            </a:pPr>
            <a:endParaRPr lang="de-DE" altLang="de-DE" sz="2389" b="1" dirty="0">
              <a:solidFill>
                <a:srgbClr val="C00000"/>
              </a:solidFill>
            </a:endParaRPr>
          </a:p>
          <a:p>
            <a:pPr marL="354035" indent="0" defTabSz="910377" fontAlgn="base">
              <a:lnSpc>
                <a:spcPct val="90000"/>
              </a:lnSpc>
              <a:spcBef>
                <a:spcPct val="50000"/>
              </a:spcBef>
              <a:spcAft>
                <a:spcPts val="1419"/>
              </a:spcAft>
              <a:tabLst>
                <a:tab pos="720715" algn="l"/>
                <a:tab pos="1441430" algn="l"/>
                <a:tab pos="2162145" algn="l"/>
                <a:tab pos="2882859" algn="l"/>
                <a:tab pos="3603574" algn="l"/>
                <a:tab pos="4324289" algn="l"/>
                <a:tab pos="5045004" algn="l"/>
                <a:tab pos="5765719" algn="l"/>
                <a:tab pos="6486434" algn="l"/>
                <a:tab pos="7207148" algn="l"/>
              </a:tabLst>
              <a:defRPr/>
            </a:pPr>
            <a:endParaRPr lang="de-DE" altLang="de-DE" sz="2389" b="1" dirty="0"/>
          </a:p>
          <a:p>
            <a:pPr marL="354035" indent="0" defTabSz="910377" fontAlgn="base">
              <a:lnSpc>
                <a:spcPct val="90000"/>
              </a:lnSpc>
              <a:spcBef>
                <a:spcPct val="50000"/>
              </a:spcBef>
              <a:spcAft>
                <a:spcPts val="1419"/>
              </a:spcAft>
              <a:tabLst>
                <a:tab pos="720715" algn="l"/>
                <a:tab pos="1441430" algn="l"/>
                <a:tab pos="2162145" algn="l"/>
                <a:tab pos="2882859" algn="l"/>
                <a:tab pos="3603574" algn="l"/>
                <a:tab pos="4324289" algn="l"/>
                <a:tab pos="5045004" algn="l"/>
                <a:tab pos="5765719" algn="l"/>
                <a:tab pos="6486434" algn="l"/>
                <a:tab pos="7207148" algn="l"/>
              </a:tabLst>
              <a:defRPr/>
            </a:pPr>
            <a:r>
              <a:rPr lang="de-DE" altLang="de-DE" sz="2389" b="1" dirty="0"/>
              <a:t>	</a:t>
            </a:r>
            <a:endParaRPr lang="de-DE" altLang="de-DE" sz="1991" b="1" dirty="0"/>
          </a:p>
          <a:p>
            <a:pPr marL="342972" indent="-341391" defTabSz="910377" fontAlgn="base">
              <a:lnSpc>
                <a:spcPct val="90000"/>
              </a:lnSpc>
              <a:spcBef>
                <a:spcPct val="50000"/>
              </a:spcBef>
              <a:spcAft>
                <a:spcPts val="398"/>
              </a:spcAft>
              <a:tabLst>
                <a:tab pos="720715" algn="l"/>
                <a:tab pos="1441430" algn="l"/>
                <a:tab pos="2162145" algn="l"/>
                <a:tab pos="2882859" algn="l"/>
                <a:tab pos="3603574" algn="l"/>
                <a:tab pos="4324289" algn="l"/>
                <a:tab pos="5045004" algn="l"/>
                <a:tab pos="5765719" algn="l"/>
                <a:tab pos="6486434" algn="l"/>
                <a:tab pos="7207148" algn="l"/>
              </a:tabLst>
              <a:defRPr/>
            </a:pPr>
            <a:endParaRPr lang="de-DE" altLang="de-DE" sz="1991" b="1" dirty="0"/>
          </a:p>
          <a:p>
            <a:pPr marL="354035" indent="0" defTabSz="910377" fontAlgn="base">
              <a:lnSpc>
                <a:spcPct val="90000"/>
              </a:lnSpc>
              <a:spcBef>
                <a:spcPct val="50000"/>
              </a:spcBef>
              <a:spcAft>
                <a:spcPts val="1419"/>
              </a:spcAft>
              <a:tabLst>
                <a:tab pos="720715" algn="l"/>
                <a:tab pos="1441430" algn="l"/>
                <a:tab pos="2162145" algn="l"/>
                <a:tab pos="2882859" algn="l"/>
                <a:tab pos="3603574" algn="l"/>
                <a:tab pos="4324289" algn="l"/>
                <a:tab pos="5045004" algn="l"/>
                <a:tab pos="5765719" algn="l"/>
                <a:tab pos="6486434" algn="l"/>
                <a:tab pos="7207148" algn="l"/>
              </a:tabLst>
              <a:defRPr/>
            </a:pPr>
            <a:endParaRPr lang="de-DE" altLang="de-DE" sz="1991" dirty="0">
              <a:solidFill>
                <a:srgbClr val="58595B"/>
              </a:solidFill>
            </a:endParaRPr>
          </a:p>
        </p:txBody>
      </p:sp>
      <p:sp>
        <p:nvSpPr>
          <p:cNvPr id="10244" name="Rectangle 3"/>
          <p:cNvSpPr>
            <a:spLocks noChangeArrowheads="1"/>
          </p:cNvSpPr>
          <p:nvPr/>
        </p:nvSpPr>
        <p:spPr bwMode="auto">
          <a:xfrm>
            <a:off x="4249130" y="6587727"/>
            <a:ext cx="5628333" cy="249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4803" bIns="44803"/>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b="1">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58595B"/>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600">
                <a:solidFill>
                  <a:srgbClr val="58595B"/>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9pPr>
          </a:lstStyle>
          <a:p>
            <a:pPr defTabSz="910377" fontAlgn="base">
              <a:lnSpc>
                <a:spcPct val="100000"/>
              </a:lnSpc>
              <a:spcBef>
                <a:spcPct val="50000"/>
              </a:spcBef>
              <a:spcAft>
                <a:spcPct val="0"/>
              </a:spcAft>
              <a:tabLst>
                <a:tab pos="720715" algn="l"/>
                <a:tab pos="1441430" algn="l"/>
                <a:tab pos="2162145" algn="l"/>
                <a:tab pos="2882859" algn="l"/>
                <a:tab pos="3603574" algn="l"/>
                <a:tab pos="4324289" algn="l"/>
                <a:tab pos="5045004" algn="l"/>
              </a:tabLst>
            </a:pPr>
            <a:endParaRPr lang="de-DE" altLang="de-DE" sz="996" b="0" dirty="0">
              <a:cs typeface="Arial Unicode MS" charset="0"/>
            </a:endParaRPr>
          </a:p>
        </p:txBody>
      </p:sp>
      <p:graphicFrame>
        <p:nvGraphicFramePr>
          <p:cNvPr id="2" name="Objekt 1">
            <a:extLst>
              <a:ext uri="{FF2B5EF4-FFF2-40B4-BE49-F238E27FC236}">
                <a16:creationId xmlns:a16="http://schemas.microsoft.com/office/drawing/2014/main" id="{4D81C368-EFD7-4F4B-987D-097214891482}"/>
              </a:ext>
            </a:extLst>
          </p:cNvPr>
          <p:cNvGraphicFramePr>
            <a:graphicFrameLocks noChangeAspect="1"/>
          </p:cNvGraphicFramePr>
          <p:nvPr/>
        </p:nvGraphicFramePr>
        <p:xfrm>
          <a:off x="2092946" y="1101467"/>
          <a:ext cx="7637701" cy="5464132"/>
        </p:xfrm>
        <a:graphic>
          <a:graphicData uri="http://schemas.openxmlformats.org/presentationml/2006/ole">
            <mc:AlternateContent xmlns:mc="http://schemas.openxmlformats.org/markup-compatibility/2006">
              <mc:Choice xmlns:v="urn:schemas-microsoft-com:vml" Requires="v">
                <p:oleObj spid="_x0000_s1031" name="Acrobat Document" r:id="rId4" imgW="4533771" imgH="6415785" progId="AcroExch.Document.DC">
                  <p:embed/>
                </p:oleObj>
              </mc:Choice>
              <mc:Fallback>
                <p:oleObj name="Acrobat Document" r:id="rId4" imgW="4533771" imgH="6415785" progId="AcroExch.Document.DC">
                  <p:embed/>
                  <p:pic>
                    <p:nvPicPr>
                      <p:cNvPr id="2" name="Objekt 1">
                        <a:extLst>
                          <a:ext uri="{FF2B5EF4-FFF2-40B4-BE49-F238E27FC236}">
                            <a16:creationId xmlns:a16="http://schemas.microsoft.com/office/drawing/2014/main" id="{4D81C368-EFD7-4F4B-987D-097214891482}"/>
                          </a:ext>
                        </a:extLst>
                      </p:cNvPr>
                      <p:cNvPicPr/>
                      <p:nvPr/>
                    </p:nvPicPr>
                    <p:blipFill>
                      <a:blip r:embed="rId5"/>
                      <a:stretch>
                        <a:fillRect/>
                      </a:stretch>
                    </p:blipFill>
                    <p:spPr>
                      <a:xfrm>
                        <a:off x="2092946" y="1101467"/>
                        <a:ext cx="7637701" cy="5464132"/>
                      </a:xfrm>
                      <a:prstGeom prst="rect">
                        <a:avLst/>
                      </a:prstGeom>
                    </p:spPr>
                  </p:pic>
                </p:oleObj>
              </mc:Fallback>
            </mc:AlternateContent>
          </a:graphicData>
        </a:graphic>
      </p:graphicFrame>
    </p:spTree>
    <p:extLst>
      <p:ext uri="{BB962C8B-B14F-4D97-AF65-F5344CB8AC3E}">
        <p14:creationId xmlns:p14="http://schemas.microsoft.com/office/powerpoint/2010/main" val="21491012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186" dirty="0"/>
              <a:t>Erreichbarkeit der Berufsberatung</a:t>
            </a:r>
          </a:p>
        </p:txBody>
      </p:sp>
      <p:sp>
        <p:nvSpPr>
          <p:cNvPr id="3" name="Textplatzhalter 2"/>
          <p:cNvSpPr>
            <a:spLocks noGrp="1"/>
          </p:cNvSpPr>
          <p:nvPr>
            <p:ph type="body" sz="quarter" idx="12"/>
          </p:nvPr>
        </p:nvSpPr>
        <p:spPr>
          <a:xfrm>
            <a:off x="2242691" y="1021250"/>
            <a:ext cx="7702735" cy="6059631"/>
          </a:xfrm>
        </p:spPr>
        <p:txBody>
          <a:bodyPr/>
          <a:lstStyle/>
          <a:p>
            <a:pPr marL="0" indent="0">
              <a:buClrTx/>
              <a:buNone/>
            </a:pPr>
            <a:r>
              <a:rPr lang="de-DE" sz="2389" dirty="0"/>
              <a:t/>
            </a:r>
            <a:br>
              <a:rPr lang="de-DE" sz="2389" dirty="0"/>
            </a:br>
            <a:endParaRPr lang="de-DE" sz="2389" dirty="0"/>
          </a:p>
          <a:p>
            <a:pPr>
              <a:buClrTx/>
              <a:buFont typeface="Wingdings" panose="05000000000000000000" pitchFamily="2" charset="2"/>
              <a:buChar char="§"/>
            </a:pPr>
            <a:r>
              <a:rPr lang="de-DE" sz="2389" b="1" dirty="0">
                <a:solidFill>
                  <a:srgbClr val="C00000"/>
                </a:solidFill>
              </a:rPr>
              <a:t>Terminvereinbarung für eine telefonische/persönliche Beratung</a:t>
            </a:r>
            <a:r>
              <a:rPr lang="de-DE" sz="2788" b="1" dirty="0">
                <a:solidFill>
                  <a:srgbClr val="C00000"/>
                </a:solidFill>
              </a:rPr>
              <a:t>:</a:t>
            </a:r>
            <a:r>
              <a:rPr lang="de-DE" sz="2788" b="1" dirty="0"/>
              <a:t/>
            </a:r>
            <a:br>
              <a:rPr lang="de-DE" sz="2788" b="1" dirty="0"/>
            </a:br>
            <a:endParaRPr lang="de-DE" sz="2788" b="1" dirty="0"/>
          </a:p>
          <a:p>
            <a:pPr lvl="1">
              <a:buFont typeface="Wingdings" panose="05000000000000000000" pitchFamily="2" charset="2"/>
              <a:buChar char="§"/>
            </a:pPr>
            <a:r>
              <a:rPr lang="de-DE" sz="2389" b="1" dirty="0"/>
              <a:t>02241/300-552</a:t>
            </a:r>
          </a:p>
          <a:p>
            <a:pPr lvl="1">
              <a:buFont typeface="Wingdings" panose="05000000000000000000" pitchFamily="2" charset="2"/>
              <a:buChar char="§"/>
            </a:pPr>
            <a:r>
              <a:rPr lang="de-DE" sz="2389" b="1" dirty="0"/>
              <a:t>08 00 45555 00 (Service Hotline)</a:t>
            </a:r>
          </a:p>
          <a:p>
            <a:pPr>
              <a:buClrTx/>
              <a:buFont typeface="Wingdings" panose="05000000000000000000" pitchFamily="2" charset="2"/>
              <a:buChar char="§"/>
            </a:pPr>
            <a:endParaRPr lang="de-DE" sz="2389" b="1" dirty="0"/>
          </a:p>
          <a:p>
            <a:pPr lvl="1">
              <a:buFont typeface="Wingdings" panose="05000000000000000000" pitchFamily="2" charset="2"/>
              <a:buChar char="§"/>
            </a:pPr>
            <a:r>
              <a:rPr lang="de-DE" sz="2389" b="1" dirty="0"/>
              <a:t>per Email: </a:t>
            </a:r>
          </a:p>
          <a:p>
            <a:pPr lvl="1">
              <a:buFont typeface="Wingdings" panose="05000000000000000000" pitchFamily="2" charset="2"/>
              <a:buChar char="§"/>
            </a:pPr>
            <a:r>
              <a:rPr lang="de-DE" sz="2489" b="1" dirty="0">
                <a:solidFill>
                  <a:schemeClr val="accent1"/>
                </a:solidFill>
                <a:hlinkClick r:id="rId2"/>
              </a:rPr>
              <a:t>Helga.Hansmann2@arbeitsagentur.de</a:t>
            </a:r>
          </a:p>
          <a:p>
            <a:pPr lvl="1">
              <a:buFont typeface="Wingdings" panose="05000000000000000000" pitchFamily="2" charset="2"/>
              <a:buChar char="§"/>
            </a:pPr>
            <a:r>
              <a:rPr lang="de-DE" sz="2489" b="1" dirty="0">
                <a:solidFill>
                  <a:schemeClr val="accent1"/>
                </a:solidFill>
                <a:hlinkClick r:id="rId2"/>
              </a:rPr>
              <a:t>Siegburg.Berufsberatung@arbeitsagentur.de</a:t>
            </a:r>
            <a:endParaRPr lang="de-DE" sz="2489" b="1" dirty="0">
              <a:solidFill>
                <a:schemeClr val="accent1"/>
              </a:solidFill>
            </a:endParaRPr>
          </a:p>
          <a:p>
            <a:pPr>
              <a:buClrTx/>
              <a:buFont typeface="Wingdings" panose="05000000000000000000" pitchFamily="2" charset="2"/>
              <a:buChar char="§"/>
            </a:pPr>
            <a:endParaRPr lang="de-DE" sz="2788" dirty="0">
              <a:solidFill>
                <a:schemeClr val="accent1"/>
              </a:solidFill>
            </a:endParaRPr>
          </a:p>
          <a:p>
            <a:pPr marL="0" indent="0">
              <a:buNone/>
            </a:pPr>
            <a:endParaRPr lang="de-DE" sz="2788" dirty="0">
              <a:solidFill>
                <a:schemeClr val="accent1"/>
              </a:solidFill>
            </a:endParaRPr>
          </a:p>
        </p:txBody>
      </p:sp>
    </p:spTree>
    <p:extLst>
      <p:ext uri="{BB962C8B-B14F-4D97-AF65-F5344CB8AC3E}">
        <p14:creationId xmlns:p14="http://schemas.microsoft.com/office/powerpoint/2010/main" val="2205187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F0D3011-9595-4DE8-A5EF-B850FC74C459}"/>
              </a:ext>
            </a:extLst>
          </p:cNvPr>
          <p:cNvSpPr>
            <a:spLocks noGrp="1"/>
          </p:cNvSpPr>
          <p:nvPr>
            <p:ph type="title"/>
          </p:nvPr>
        </p:nvSpPr>
        <p:spPr/>
        <p:txBody>
          <a:bodyPr/>
          <a:lstStyle/>
          <a:p>
            <a:r>
              <a:rPr lang="de-DE" sz="3982" dirty="0"/>
              <a:t>    Vision</a:t>
            </a:r>
          </a:p>
        </p:txBody>
      </p:sp>
      <p:sp>
        <p:nvSpPr>
          <p:cNvPr id="7" name="Textplatzhalter 6">
            <a:extLst>
              <a:ext uri="{FF2B5EF4-FFF2-40B4-BE49-F238E27FC236}">
                <a16:creationId xmlns:a16="http://schemas.microsoft.com/office/drawing/2014/main" id="{6283569E-E1AA-4B4E-A0B6-553DB6F7D4F1}"/>
              </a:ext>
            </a:extLst>
          </p:cNvPr>
          <p:cNvSpPr>
            <a:spLocks noGrp="1"/>
          </p:cNvSpPr>
          <p:nvPr>
            <p:ph type="body" sz="quarter" idx="12"/>
          </p:nvPr>
        </p:nvSpPr>
        <p:spPr>
          <a:xfrm>
            <a:off x="2242691" y="1590033"/>
            <a:ext cx="7702735" cy="3334967"/>
          </a:xfrm>
        </p:spPr>
        <p:txBody>
          <a:bodyPr/>
          <a:lstStyle/>
          <a:p>
            <a:pPr marL="0" indent="0">
              <a:buNone/>
            </a:pPr>
            <a:r>
              <a:rPr lang="de-DE" sz="3982" dirty="0"/>
              <a:t>Wähle einen Beruf, den du liebst und du brauchst keinen Tag in deinem Leben mehr zu arbeiten.</a:t>
            </a:r>
          </a:p>
          <a:p>
            <a:pPr marL="0" indent="0">
              <a:buNone/>
            </a:pPr>
            <a:endParaRPr lang="de-DE" sz="3982" dirty="0"/>
          </a:p>
          <a:p>
            <a:pPr marL="0" indent="0">
              <a:buNone/>
            </a:pPr>
            <a:r>
              <a:rPr lang="de-DE" sz="3982" dirty="0"/>
              <a:t>(Konfuzius)</a:t>
            </a:r>
          </a:p>
        </p:txBody>
      </p:sp>
      <p:sp>
        <p:nvSpPr>
          <p:cNvPr id="5" name="Fußzeilenplatzhalter 4">
            <a:extLst>
              <a:ext uri="{FF2B5EF4-FFF2-40B4-BE49-F238E27FC236}">
                <a16:creationId xmlns:a16="http://schemas.microsoft.com/office/drawing/2014/main" id="{6FB72FEA-45DA-4FDA-BA43-CFF49D55E488}"/>
              </a:ext>
            </a:extLst>
          </p:cNvPr>
          <p:cNvSpPr>
            <a:spLocks noGrp="1"/>
          </p:cNvSpPr>
          <p:nvPr>
            <p:ph type="ftr" sz="quarter" idx="3"/>
          </p:nvPr>
        </p:nvSpPr>
        <p:spPr/>
        <p:txBody>
          <a:bodyPr/>
          <a:lstStyle/>
          <a:p>
            <a:pPr fontAlgn="base"/>
            <a:r>
              <a:rPr lang="de-DE" dirty="0">
                <a:solidFill>
                  <a:srgbClr val="000000"/>
                </a:solidFill>
                <a:latin typeface="Arial" charset="0"/>
              </a:rPr>
              <a:t>© Bundesagentur für Arbeit</a:t>
            </a:r>
          </a:p>
        </p:txBody>
      </p:sp>
    </p:spTree>
    <p:extLst>
      <p:ext uri="{BB962C8B-B14F-4D97-AF65-F5344CB8AC3E}">
        <p14:creationId xmlns:p14="http://schemas.microsoft.com/office/powerpoint/2010/main" val="167163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80FB13D-23DA-4F99-8702-E12AC2EA4E25}"/>
              </a:ext>
            </a:extLst>
          </p:cNvPr>
          <p:cNvSpPr>
            <a:spLocks noGrp="1"/>
          </p:cNvSpPr>
          <p:nvPr>
            <p:ph type="title"/>
          </p:nvPr>
        </p:nvSpPr>
        <p:spPr/>
        <p:txBody>
          <a:bodyPr/>
          <a:lstStyle/>
          <a:p>
            <a:r>
              <a:rPr lang="de-DE" dirty="0"/>
              <a:t>Abschluss</a:t>
            </a:r>
          </a:p>
        </p:txBody>
      </p:sp>
      <p:sp>
        <p:nvSpPr>
          <p:cNvPr id="7" name="Textplatzhalter 6">
            <a:extLst>
              <a:ext uri="{FF2B5EF4-FFF2-40B4-BE49-F238E27FC236}">
                <a16:creationId xmlns:a16="http://schemas.microsoft.com/office/drawing/2014/main" id="{C45B590F-B80A-4C5F-BC90-9BD78E949521}"/>
              </a:ext>
            </a:extLst>
          </p:cNvPr>
          <p:cNvSpPr>
            <a:spLocks noGrp="1"/>
          </p:cNvSpPr>
          <p:nvPr>
            <p:ph type="body" sz="quarter" idx="12"/>
          </p:nvPr>
        </p:nvSpPr>
        <p:spPr>
          <a:xfrm>
            <a:off x="2242691" y="1590033"/>
            <a:ext cx="7702735" cy="3424342"/>
          </a:xfrm>
        </p:spPr>
        <p:txBody>
          <a:bodyPr/>
          <a:lstStyle/>
          <a:p>
            <a:pPr marL="0" indent="0">
              <a:buNone/>
            </a:pPr>
            <a:r>
              <a:rPr lang="de-DE" sz="3584" dirty="0"/>
              <a:t>Vielen Dank für Ihre Aufmerksamkeit,  über eine weitere Zusammenarbeit würde ich mich sehr freuen.</a:t>
            </a:r>
          </a:p>
          <a:p>
            <a:pPr marL="0" indent="0">
              <a:buNone/>
            </a:pPr>
            <a:endParaRPr lang="de-DE" sz="3584" dirty="0"/>
          </a:p>
          <a:p>
            <a:pPr marL="0" indent="0">
              <a:buNone/>
            </a:pPr>
            <a:r>
              <a:rPr lang="de-DE" sz="3584" dirty="0"/>
              <a:t>Ihre Berufsberaterin Helga Hansmann</a:t>
            </a:r>
          </a:p>
          <a:p>
            <a:pPr marL="0" indent="0">
              <a:buNone/>
            </a:pPr>
            <a:endParaRPr lang="de-DE" dirty="0"/>
          </a:p>
        </p:txBody>
      </p:sp>
      <p:sp>
        <p:nvSpPr>
          <p:cNvPr id="5" name="Fußzeilenplatzhalter 4">
            <a:extLst>
              <a:ext uri="{FF2B5EF4-FFF2-40B4-BE49-F238E27FC236}">
                <a16:creationId xmlns:a16="http://schemas.microsoft.com/office/drawing/2014/main" id="{5BC57E51-DE23-4718-9B2E-679A735166C7}"/>
              </a:ext>
            </a:extLst>
          </p:cNvPr>
          <p:cNvSpPr>
            <a:spLocks noGrp="1"/>
          </p:cNvSpPr>
          <p:nvPr>
            <p:ph type="ftr" sz="quarter" idx="3"/>
          </p:nvPr>
        </p:nvSpPr>
        <p:spPr/>
        <p:txBody>
          <a:bodyPr/>
          <a:lstStyle/>
          <a:p>
            <a:pPr fontAlgn="base"/>
            <a:r>
              <a:rPr lang="de-DE" dirty="0">
                <a:solidFill>
                  <a:srgbClr val="000000"/>
                </a:solidFill>
                <a:latin typeface="Arial" charset="0"/>
              </a:rPr>
              <a:t>, © Bundesagentur für Arbeit</a:t>
            </a:r>
          </a:p>
        </p:txBody>
      </p:sp>
    </p:spTree>
    <p:extLst>
      <p:ext uri="{BB962C8B-B14F-4D97-AF65-F5344CB8AC3E}">
        <p14:creationId xmlns:p14="http://schemas.microsoft.com/office/powerpoint/2010/main" val="1780929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3C2CF-68EB-A544-6EE9-19B190D8D279}"/>
              </a:ext>
            </a:extLst>
          </p:cNvPr>
          <p:cNvSpPr>
            <a:spLocks noGrp="1"/>
          </p:cNvSpPr>
          <p:nvPr>
            <p:ph type="title"/>
          </p:nvPr>
        </p:nvSpPr>
        <p:spPr>
          <a:xfrm>
            <a:off x="838200" y="2265816"/>
            <a:ext cx="10515600" cy="2159226"/>
          </a:xfrm>
        </p:spPr>
        <p:txBody>
          <a:bodyPr>
            <a:normAutofit/>
          </a:bodyPr>
          <a:lstStyle/>
          <a:p>
            <a:r>
              <a:rPr lang="de-DE" b="1" dirty="0"/>
              <a:t>Es folgt die Vorstellung von Frau </a:t>
            </a:r>
            <a:r>
              <a:rPr lang="de-DE" b="1" dirty="0" err="1" smtClean="0"/>
              <a:t>Kewitz</a:t>
            </a:r>
            <a:r>
              <a:rPr lang="de-DE" b="1" dirty="0" smtClean="0"/>
              <a:t>, </a:t>
            </a:r>
            <a:r>
              <a:rPr lang="de-DE" b="1" dirty="0"/>
              <a:t>unserer Berufsberaterinnen der Agentur für Arbeit aus Siegburg für die SEK </a:t>
            </a:r>
            <a:r>
              <a:rPr lang="de-DE" b="1" dirty="0" smtClean="0"/>
              <a:t>II </a:t>
            </a:r>
            <a:endParaRPr lang="de-DE" b="1" dirty="0"/>
          </a:p>
        </p:txBody>
      </p:sp>
      <p:pic>
        <p:nvPicPr>
          <p:cNvPr id="6" name="Grafik 5">
            <a:extLst>
              <a:ext uri="{FF2B5EF4-FFF2-40B4-BE49-F238E27FC236}">
                <a16:creationId xmlns:a16="http://schemas.microsoft.com/office/drawing/2014/main" id="{71F31638-BC58-4070-7E59-AC6A76163530}"/>
              </a:ext>
            </a:extLst>
          </p:cNvPr>
          <p:cNvPicPr>
            <a:picLocks noChangeAspect="1"/>
          </p:cNvPicPr>
          <p:nvPr/>
        </p:nvPicPr>
        <p:blipFill>
          <a:blip r:embed="rId2"/>
          <a:stretch>
            <a:fillRect/>
          </a:stretch>
        </p:blipFill>
        <p:spPr>
          <a:xfrm>
            <a:off x="0" y="1"/>
            <a:ext cx="12192000" cy="266700"/>
          </a:xfrm>
          <a:prstGeom prst="rect">
            <a:avLst/>
          </a:prstGeom>
        </p:spPr>
      </p:pic>
      <p:pic>
        <p:nvPicPr>
          <p:cNvPr id="7" name="Grafik 6">
            <a:extLst>
              <a:ext uri="{FF2B5EF4-FFF2-40B4-BE49-F238E27FC236}">
                <a16:creationId xmlns:a16="http://schemas.microsoft.com/office/drawing/2014/main" id="{A64AEAE0-B7AC-606F-554B-F83C9FA6047A}"/>
              </a:ext>
            </a:extLst>
          </p:cNvPr>
          <p:cNvPicPr>
            <a:picLocks noChangeAspect="1"/>
          </p:cNvPicPr>
          <p:nvPr/>
        </p:nvPicPr>
        <p:blipFill>
          <a:blip r:embed="rId2"/>
          <a:stretch>
            <a:fillRect/>
          </a:stretch>
        </p:blipFill>
        <p:spPr>
          <a:xfrm>
            <a:off x="0" y="6591300"/>
            <a:ext cx="12192000" cy="266700"/>
          </a:xfrm>
          <a:prstGeom prst="rect">
            <a:avLst/>
          </a:prstGeom>
        </p:spPr>
      </p:pic>
    </p:spTree>
    <p:extLst>
      <p:ext uri="{BB962C8B-B14F-4D97-AF65-F5344CB8AC3E}">
        <p14:creationId xmlns:p14="http://schemas.microsoft.com/office/powerpoint/2010/main" val="3541472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17D3-0761-D908-A0FB-E4F6F42B5AE4}"/>
              </a:ext>
            </a:extLst>
          </p:cNvPr>
          <p:cNvSpPr>
            <a:spLocks noGrp="1"/>
          </p:cNvSpPr>
          <p:nvPr>
            <p:ph type="title"/>
          </p:nvPr>
        </p:nvSpPr>
        <p:spPr>
          <a:xfrm>
            <a:off x="838200" y="365125"/>
            <a:ext cx="10515600" cy="485775"/>
          </a:xfrm>
        </p:spPr>
        <p:txBody>
          <a:bodyPr>
            <a:normAutofit fontScale="90000"/>
          </a:bodyPr>
          <a:lstStyle/>
          <a:p>
            <a:r>
              <a:rPr lang="de-DE" b="1" dirty="0"/>
              <a:t>Unser Team an der GE Lohmar:</a:t>
            </a:r>
          </a:p>
        </p:txBody>
      </p:sp>
      <p:sp>
        <p:nvSpPr>
          <p:cNvPr id="3" name="Inhaltsplatzhalter 2">
            <a:extLst>
              <a:ext uri="{FF2B5EF4-FFF2-40B4-BE49-F238E27FC236}">
                <a16:creationId xmlns:a16="http://schemas.microsoft.com/office/drawing/2014/main" id="{2793DF6F-805B-5181-6D09-8123F2AF47A3}"/>
              </a:ext>
            </a:extLst>
          </p:cNvPr>
          <p:cNvSpPr>
            <a:spLocks noGrp="1"/>
          </p:cNvSpPr>
          <p:nvPr>
            <p:ph idx="1"/>
          </p:nvPr>
        </p:nvSpPr>
        <p:spPr>
          <a:xfrm>
            <a:off x="838200" y="1080293"/>
            <a:ext cx="10515600" cy="5412581"/>
          </a:xfrm>
        </p:spPr>
        <p:txBody>
          <a:bodyPr>
            <a:normAutofit fontScale="77500" lnSpcReduction="20000"/>
          </a:bodyPr>
          <a:lstStyle/>
          <a:p>
            <a:r>
              <a:rPr lang="de-DE" b="1" dirty="0"/>
              <a:t>Studien- und Berufswahlkoordination</a:t>
            </a:r>
            <a:r>
              <a:rPr lang="de-DE" dirty="0"/>
              <a:t>: Matthias Gallasch</a:t>
            </a:r>
          </a:p>
          <a:p>
            <a:pPr lvl="1"/>
            <a:r>
              <a:rPr lang="de-DE" dirty="0"/>
              <a:t>Betreuung der Stufen 6-Q2 in der Koordination und Terminplanung</a:t>
            </a:r>
          </a:p>
          <a:p>
            <a:pPr lvl="2"/>
            <a:r>
              <a:rPr lang="de-DE" dirty="0">
                <a:hlinkClick r:id="rId2"/>
              </a:rPr>
              <a:t>M.gallasch@gesamtschule-lohmar.de</a:t>
            </a:r>
            <a:endParaRPr lang="de-DE" dirty="0"/>
          </a:p>
          <a:p>
            <a:pPr marL="457200" lvl="1" indent="0">
              <a:buNone/>
            </a:pPr>
            <a:endParaRPr lang="de-DE" dirty="0"/>
          </a:p>
          <a:p>
            <a:r>
              <a:rPr lang="de-DE" b="1" dirty="0"/>
              <a:t>Ansprechpartner JG 7 und 8</a:t>
            </a:r>
            <a:r>
              <a:rPr lang="de-DE" dirty="0"/>
              <a:t>: Silke Scholl, Daniel Schmitt</a:t>
            </a:r>
            <a:r>
              <a:rPr lang="de-DE" sz="2400" i="1" dirty="0"/>
              <a:t> (und Matthias Gallasch)</a:t>
            </a:r>
            <a:endParaRPr lang="de-DE" i="1" dirty="0"/>
          </a:p>
          <a:p>
            <a:pPr lvl="2"/>
            <a:r>
              <a:rPr lang="de-DE" dirty="0">
                <a:hlinkClick r:id="rId3"/>
              </a:rPr>
              <a:t>S.scholl@gesamtschule-lohmar.de</a:t>
            </a:r>
            <a:endParaRPr lang="de-DE" dirty="0"/>
          </a:p>
          <a:p>
            <a:pPr lvl="2"/>
            <a:r>
              <a:rPr lang="de-DE" dirty="0">
                <a:hlinkClick r:id="rId4"/>
              </a:rPr>
              <a:t>D.schmitt@gesamtschule-lohmar.de</a:t>
            </a:r>
            <a:endParaRPr lang="de-DE" dirty="0"/>
          </a:p>
          <a:p>
            <a:pPr lvl="1"/>
            <a:endParaRPr lang="de-DE" dirty="0"/>
          </a:p>
          <a:p>
            <a:r>
              <a:rPr lang="de-DE" b="1" dirty="0"/>
              <a:t>Ansprechpartner JG 9:</a:t>
            </a:r>
            <a:r>
              <a:rPr lang="de-DE" dirty="0"/>
              <a:t> Sonja Rödder</a:t>
            </a:r>
            <a:r>
              <a:rPr lang="de-DE" sz="2400" i="1" dirty="0"/>
              <a:t> (und Matthias Gallasch)</a:t>
            </a:r>
          </a:p>
          <a:p>
            <a:pPr lvl="2"/>
            <a:r>
              <a:rPr lang="de-DE" dirty="0">
                <a:hlinkClick r:id="rId5"/>
              </a:rPr>
              <a:t>S.roedder@gesamtschule-lohmar.de</a:t>
            </a:r>
            <a:endParaRPr lang="de-DE" dirty="0"/>
          </a:p>
          <a:p>
            <a:pPr lvl="2"/>
            <a:endParaRPr lang="de-DE" dirty="0"/>
          </a:p>
          <a:p>
            <a:r>
              <a:rPr lang="de-DE" b="1" dirty="0"/>
              <a:t>Ansprechpartner JG 10: </a:t>
            </a:r>
            <a:r>
              <a:rPr lang="de-DE" dirty="0"/>
              <a:t>Thorsten Borgard </a:t>
            </a:r>
            <a:r>
              <a:rPr lang="de-DE" sz="2400" i="1" dirty="0"/>
              <a:t>(und Matthias Gallasch)</a:t>
            </a:r>
          </a:p>
          <a:p>
            <a:pPr lvl="2"/>
            <a:r>
              <a:rPr lang="de-DE" dirty="0">
                <a:hlinkClick r:id="rId6"/>
              </a:rPr>
              <a:t>T.borgard@gesamtschule-lohmar.de</a:t>
            </a:r>
            <a:endParaRPr lang="de-DE" dirty="0"/>
          </a:p>
          <a:p>
            <a:pPr marL="914400" lvl="2" indent="0">
              <a:buNone/>
            </a:pPr>
            <a:endParaRPr lang="de-DE" dirty="0"/>
          </a:p>
          <a:p>
            <a:r>
              <a:rPr lang="de-DE" b="1" dirty="0"/>
              <a:t>Ansprechpartner Oberstufe: </a:t>
            </a:r>
            <a:r>
              <a:rPr lang="de-DE" dirty="0"/>
              <a:t>Torsten Schäfer </a:t>
            </a:r>
            <a:r>
              <a:rPr lang="de-DE" sz="2400" i="1" dirty="0"/>
              <a:t>(und Matthias Gallasch)</a:t>
            </a:r>
          </a:p>
          <a:p>
            <a:pPr lvl="2"/>
            <a:r>
              <a:rPr lang="de-DE" dirty="0">
                <a:hlinkClick r:id="rId7"/>
              </a:rPr>
              <a:t>T.schaefer@gesamtschule-lohmar.de</a:t>
            </a:r>
            <a:endParaRPr lang="de-DE" dirty="0"/>
          </a:p>
          <a:p>
            <a:pPr lvl="2"/>
            <a:endParaRPr lang="de-DE" dirty="0"/>
          </a:p>
          <a:p>
            <a:r>
              <a:rPr lang="de-DE" b="1" dirty="0"/>
              <a:t>Abteilungsleitung II (JG 8-10): </a:t>
            </a:r>
            <a:r>
              <a:rPr lang="de-DE" dirty="0"/>
              <a:t>Jessika Zahn</a:t>
            </a:r>
          </a:p>
          <a:p>
            <a:pPr lvl="2"/>
            <a:r>
              <a:rPr lang="de-DE" dirty="0">
                <a:hlinkClick r:id="rId8"/>
              </a:rPr>
              <a:t>J.zahn@gesamtschule-lohmar.de</a:t>
            </a:r>
            <a:endParaRPr lang="de-DE" dirty="0"/>
          </a:p>
          <a:p>
            <a:pPr lvl="2"/>
            <a:endParaRPr lang="de-DE" dirty="0"/>
          </a:p>
        </p:txBody>
      </p:sp>
      <p:pic>
        <p:nvPicPr>
          <p:cNvPr id="4" name="Grafik 3">
            <a:extLst>
              <a:ext uri="{FF2B5EF4-FFF2-40B4-BE49-F238E27FC236}">
                <a16:creationId xmlns:a16="http://schemas.microsoft.com/office/drawing/2014/main" id="{4913AD89-3C34-1125-E128-263BC832A3D8}"/>
              </a:ext>
            </a:extLst>
          </p:cNvPr>
          <p:cNvPicPr>
            <a:picLocks noChangeAspect="1"/>
          </p:cNvPicPr>
          <p:nvPr/>
        </p:nvPicPr>
        <p:blipFill>
          <a:blip r:embed="rId9"/>
          <a:stretch>
            <a:fillRect/>
          </a:stretch>
        </p:blipFill>
        <p:spPr>
          <a:xfrm>
            <a:off x="0" y="1"/>
            <a:ext cx="12192000" cy="266700"/>
          </a:xfrm>
          <a:prstGeom prst="rect">
            <a:avLst/>
          </a:prstGeom>
        </p:spPr>
      </p:pic>
      <p:pic>
        <p:nvPicPr>
          <p:cNvPr id="5" name="Grafik 4">
            <a:extLst>
              <a:ext uri="{FF2B5EF4-FFF2-40B4-BE49-F238E27FC236}">
                <a16:creationId xmlns:a16="http://schemas.microsoft.com/office/drawing/2014/main" id="{B4F7575F-D6F7-034E-720E-607AF8F773C4}"/>
              </a:ext>
            </a:extLst>
          </p:cNvPr>
          <p:cNvPicPr>
            <a:picLocks noChangeAspect="1"/>
          </p:cNvPicPr>
          <p:nvPr/>
        </p:nvPicPr>
        <p:blipFill>
          <a:blip r:embed="rId9"/>
          <a:stretch>
            <a:fillRect/>
          </a:stretch>
        </p:blipFill>
        <p:spPr>
          <a:xfrm>
            <a:off x="0" y="6591300"/>
            <a:ext cx="12192000" cy="266700"/>
          </a:xfrm>
          <a:prstGeom prst="rect">
            <a:avLst/>
          </a:prstGeom>
        </p:spPr>
      </p:pic>
    </p:spTree>
    <p:extLst>
      <p:ext uri="{BB962C8B-B14F-4D97-AF65-F5344CB8AC3E}">
        <p14:creationId xmlns:p14="http://schemas.microsoft.com/office/powerpoint/2010/main" val="3647252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3C2CF-68EB-A544-6EE9-19B190D8D279}"/>
              </a:ext>
            </a:extLst>
          </p:cNvPr>
          <p:cNvSpPr>
            <a:spLocks noGrp="1"/>
          </p:cNvSpPr>
          <p:nvPr>
            <p:ph type="title"/>
          </p:nvPr>
        </p:nvSpPr>
        <p:spPr>
          <a:xfrm>
            <a:off x="838200" y="1783976"/>
            <a:ext cx="10515600" cy="4473388"/>
          </a:xfrm>
        </p:spPr>
        <p:txBody>
          <a:bodyPr>
            <a:noAutofit/>
          </a:bodyPr>
          <a:lstStyle/>
          <a:p>
            <a:r>
              <a:rPr lang="de-DE" sz="2800" dirty="0" smtClean="0">
                <a:latin typeface="+mn-lt"/>
              </a:rPr>
              <a:t>- Ansprechpartnerin </a:t>
            </a:r>
            <a:r>
              <a:rPr lang="de-DE" sz="2800" dirty="0">
                <a:latin typeface="+mn-lt"/>
              </a:rPr>
              <a:t>für </a:t>
            </a:r>
            <a:r>
              <a:rPr lang="de-DE" sz="2800" dirty="0" smtClean="0">
                <a:latin typeface="+mn-lt"/>
              </a:rPr>
              <a:t>Schüler:innen</a:t>
            </a:r>
            <a:r>
              <a:rPr lang="de-DE" sz="2800" dirty="0">
                <a:latin typeface="+mn-lt"/>
              </a:rPr>
              <a:t>, die das Abitur oder die Fachhochschulreife anstreben. </a:t>
            </a:r>
            <a:r>
              <a:rPr lang="de-DE" sz="2800" dirty="0" smtClean="0">
                <a:latin typeface="+mn-lt"/>
              </a:rPr>
              <a:t/>
            </a:r>
            <a:br>
              <a:rPr lang="de-DE" sz="2800" dirty="0" smtClean="0">
                <a:latin typeface="+mn-lt"/>
              </a:rPr>
            </a:br>
            <a:r>
              <a:rPr lang="de-DE" sz="2800" dirty="0" smtClean="0">
                <a:latin typeface="+mn-lt"/>
              </a:rPr>
              <a:t>- Hilfe bei </a:t>
            </a:r>
            <a:r>
              <a:rPr lang="de-DE" sz="2800" dirty="0">
                <a:latin typeface="+mn-lt"/>
              </a:rPr>
              <a:t>der Suche nach einem Ausbildungs- oder </a:t>
            </a:r>
            <a:r>
              <a:rPr lang="de-DE" sz="2800" dirty="0" smtClean="0">
                <a:latin typeface="+mn-lt"/>
              </a:rPr>
              <a:t>Studienplatz</a:t>
            </a:r>
            <a:br>
              <a:rPr lang="de-DE" sz="2800" dirty="0" smtClean="0">
                <a:latin typeface="+mn-lt"/>
              </a:rPr>
            </a:br>
            <a:r>
              <a:rPr lang="de-DE" sz="2800" dirty="0" smtClean="0">
                <a:latin typeface="+mn-lt"/>
              </a:rPr>
              <a:t>- Informationen </a:t>
            </a:r>
            <a:r>
              <a:rPr lang="de-DE" sz="2800" dirty="0">
                <a:latin typeface="+mn-lt"/>
              </a:rPr>
              <a:t>über Möglichkeiten nach der Ausbildung oder dem </a:t>
            </a:r>
            <a:r>
              <a:rPr lang="de-DE" sz="2800" dirty="0" smtClean="0">
                <a:latin typeface="+mn-lt"/>
              </a:rPr>
              <a:t>Studium </a:t>
            </a:r>
            <a:br>
              <a:rPr lang="de-DE" sz="2800" dirty="0" smtClean="0">
                <a:latin typeface="+mn-lt"/>
              </a:rPr>
            </a:br>
            <a:r>
              <a:rPr lang="de-DE" sz="2800" dirty="0" smtClean="0">
                <a:latin typeface="+mn-lt"/>
              </a:rPr>
              <a:t>- Beratungen </a:t>
            </a:r>
            <a:r>
              <a:rPr lang="de-DE" sz="2800" dirty="0">
                <a:latin typeface="+mn-lt"/>
              </a:rPr>
              <a:t>sind in der Schule oder in der Agentur für Arbeit </a:t>
            </a:r>
            <a:r>
              <a:rPr lang="de-DE" sz="2800" dirty="0" smtClean="0">
                <a:latin typeface="+mn-lt"/>
              </a:rPr>
              <a:t>möglich</a:t>
            </a:r>
            <a:br>
              <a:rPr lang="de-DE" sz="2800" dirty="0" smtClean="0">
                <a:latin typeface="+mn-lt"/>
              </a:rPr>
            </a:br>
            <a:r>
              <a:rPr lang="de-DE" sz="2800" dirty="0" smtClean="0">
                <a:latin typeface="+mn-lt"/>
              </a:rPr>
              <a:t>In der Schule: An ausgewählten Dienstagen, Terminvergabe über </a:t>
            </a:r>
            <a:r>
              <a:rPr lang="de-DE" sz="2800" dirty="0" smtClean="0">
                <a:latin typeface="+mn-lt"/>
                <a:hlinkClick r:id="rId2"/>
              </a:rPr>
              <a:t>m.gallasch@gesamtschule-lohmar.de</a:t>
            </a:r>
            <a:r>
              <a:rPr lang="de-DE" sz="2800" dirty="0" smtClean="0">
                <a:latin typeface="+mn-lt"/>
              </a:rPr>
              <a:t/>
            </a:r>
            <a:br>
              <a:rPr lang="de-DE" sz="2800" dirty="0" smtClean="0">
                <a:latin typeface="+mn-lt"/>
              </a:rPr>
            </a:br>
            <a:r>
              <a:rPr lang="de-DE" sz="2800" dirty="0" smtClean="0">
                <a:latin typeface="+mn-lt"/>
              </a:rPr>
              <a:t>- Beratungstermin vor Ort: </a:t>
            </a:r>
            <a:br>
              <a:rPr lang="de-DE" sz="2800" dirty="0" smtClean="0">
                <a:latin typeface="+mn-lt"/>
              </a:rPr>
            </a:br>
            <a:r>
              <a:rPr lang="de-DE" sz="2800" dirty="0">
                <a:latin typeface="+mn-lt"/>
              </a:rPr>
              <a:t>	</a:t>
            </a:r>
            <a:r>
              <a:rPr lang="de-DE" sz="2800" dirty="0" smtClean="0">
                <a:latin typeface="+mn-lt"/>
              </a:rPr>
              <a:t>Tel</a:t>
            </a:r>
            <a:r>
              <a:rPr lang="de-DE" sz="2800" dirty="0">
                <a:latin typeface="+mn-lt"/>
              </a:rPr>
              <a:t>.: 0800 4 5555 00 (kostenlos) </a:t>
            </a:r>
            <a:r>
              <a:rPr lang="de-DE" sz="2800" dirty="0" smtClean="0">
                <a:latin typeface="+mn-lt"/>
              </a:rPr>
              <a:t/>
            </a:r>
            <a:br>
              <a:rPr lang="de-DE" sz="2800" dirty="0" smtClean="0">
                <a:latin typeface="+mn-lt"/>
              </a:rPr>
            </a:br>
            <a:r>
              <a:rPr lang="de-DE" sz="2800" dirty="0">
                <a:latin typeface="+mn-lt"/>
              </a:rPr>
              <a:t>	</a:t>
            </a:r>
            <a:r>
              <a:rPr lang="de-DE" sz="2800" dirty="0" smtClean="0">
                <a:latin typeface="+mn-lt"/>
              </a:rPr>
              <a:t>Webseite: </a:t>
            </a:r>
            <a:r>
              <a:rPr lang="de-DE" sz="2800" dirty="0">
                <a:latin typeface="+mn-lt"/>
              </a:rPr>
              <a:t>www.berufsberatung-bonn.de/kontak</a:t>
            </a:r>
            <a:endParaRPr lang="de-DE" sz="2800" b="1" dirty="0">
              <a:latin typeface="+mn-lt"/>
            </a:endParaRPr>
          </a:p>
        </p:txBody>
      </p:sp>
      <p:pic>
        <p:nvPicPr>
          <p:cNvPr id="6" name="Grafik 5">
            <a:extLst>
              <a:ext uri="{FF2B5EF4-FFF2-40B4-BE49-F238E27FC236}">
                <a16:creationId xmlns:a16="http://schemas.microsoft.com/office/drawing/2014/main" id="{71F31638-BC58-4070-7E59-AC6A76163530}"/>
              </a:ext>
            </a:extLst>
          </p:cNvPr>
          <p:cNvPicPr>
            <a:picLocks noChangeAspect="1"/>
          </p:cNvPicPr>
          <p:nvPr/>
        </p:nvPicPr>
        <p:blipFill>
          <a:blip r:embed="rId3"/>
          <a:stretch>
            <a:fillRect/>
          </a:stretch>
        </p:blipFill>
        <p:spPr>
          <a:xfrm>
            <a:off x="0" y="1"/>
            <a:ext cx="12192000" cy="266700"/>
          </a:xfrm>
          <a:prstGeom prst="rect">
            <a:avLst/>
          </a:prstGeom>
        </p:spPr>
      </p:pic>
      <p:pic>
        <p:nvPicPr>
          <p:cNvPr id="7" name="Grafik 6">
            <a:extLst>
              <a:ext uri="{FF2B5EF4-FFF2-40B4-BE49-F238E27FC236}">
                <a16:creationId xmlns:a16="http://schemas.microsoft.com/office/drawing/2014/main" id="{A64AEAE0-B7AC-606F-554B-F83C9FA6047A}"/>
              </a:ext>
            </a:extLst>
          </p:cNvPr>
          <p:cNvPicPr>
            <a:picLocks noChangeAspect="1"/>
          </p:cNvPicPr>
          <p:nvPr/>
        </p:nvPicPr>
        <p:blipFill>
          <a:blip r:embed="rId3"/>
          <a:stretch>
            <a:fillRect/>
          </a:stretch>
        </p:blipFill>
        <p:spPr>
          <a:xfrm>
            <a:off x="0" y="6591300"/>
            <a:ext cx="12192000" cy="266700"/>
          </a:xfrm>
          <a:prstGeom prst="rect">
            <a:avLst/>
          </a:prstGeom>
        </p:spPr>
      </p:pic>
      <p:sp>
        <p:nvSpPr>
          <p:cNvPr id="4" name="Textfeld 3"/>
          <p:cNvSpPr txBox="1"/>
          <p:nvPr/>
        </p:nvSpPr>
        <p:spPr>
          <a:xfrm>
            <a:off x="838200" y="832178"/>
            <a:ext cx="9251576" cy="769441"/>
          </a:xfrm>
          <a:prstGeom prst="rect">
            <a:avLst/>
          </a:prstGeom>
          <a:noFill/>
        </p:spPr>
        <p:txBody>
          <a:bodyPr wrap="square" rtlCol="0">
            <a:spAutoFit/>
          </a:bodyPr>
          <a:lstStyle/>
          <a:p>
            <a:r>
              <a:rPr lang="de-DE" sz="4400" b="1" dirty="0" smtClean="0">
                <a:latin typeface="+mj-lt"/>
              </a:rPr>
              <a:t>Inhalte und Terminvergabe</a:t>
            </a:r>
            <a:endParaRPr lang="de-DE" sz="4400" dirty="0">
              <a:latin typeface="+mj-lt"/>
            </a:endParaRPr>
          </a:p>
        </p:txBody>
      </p:sp>
    </p:spTree>
    <p:extLst>
      <p:ext uri="{BB962C8B-B14F-4D97-AF65-F5344CB8AC3E}">
        <p14:creationId xmlns:p14="http://schemas.microsoft.com/office/powerpoint/2010/main" val="3075496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71F31638-BC58-4070-7E59-AC6A76163530}"/>
              </a:ext>
            </a:extLst>
          </p:cNvPr>
          <p:cNvPicPr>
            <a:picLocks noChangeAspect="1"/>
          </p:cNvPicPr>
          <p:nvPr/>
        </p:nvPicPr>
        <p:blipFill>
          <a:blip r:embed="rId2"/>
          <a:stretch>
            <a:fillRect/>
          </a:stretch>
        </p:blipFill>
        <p:spPr>
          <a:xfrm>
            <a:off x="0" y="1"/>
            <a:ext cx="12192000" cy="266700"/>
          </a:xfrm>
          <a:prstGeom prst="rect">
            <a:avLst/>
          </a:prstGeom>
        </p:spPr>
      </p:pic>
      <p:pic>
        <p:nvPicPr>
          <p:cNvPr id="7" name="Grafik 6">
            <a:extLst>
              <a:ext uri="{FF2B5EF4-FFF2-40B4-BE49-F238E27FC236}">
                <a16:creationId xmlns:a16="http://schemas.microsoft.com/office/drawing/2014/main" id="{A64AEAE0-B7AC-606F-554B-F83C9FA6047A}"/>
              </a:ext>
            </a:extLst>
          </p:cNvPr>
          <p:cNvPicPr>
            <a:picLocks noChangeAspect="1"/>
          </p:cNvPicPr>
          <p:nvPr/>
        </p:nvPicPr>
        <p:blipFill>
          <a:blip r:embed="rId2"/>
          <a:stretch>
            <a:fillRect/>
          </a:stretch>
        </p:blipFill>
        <p:spPr>
          <a:xfrm>
            <a:off x="0" y="6591300"/>
            <a:ext cx="12192000" cy="266700"/>
          </a:xfrm>
          <a:prstGeom prst="rect">
            <a:avLst/>
          </a:prstGeom>
        </p:spPr>
      </p:pic>
      <p:sp>
        <p:nvSpPr>
          <p:cNvPr id="4" name="Textfeld 3"/>
          <p:cNvSpPr txBox="1"/>
          <p:nvPr/>
        </p:nvSpPr>
        <p:spPr>
          <a:xfrm>
            <a:off x="1752599" y="2427895"/>
            <a:ext cx="9251576" cy="1446550"/>
          </a:xfrm>
          <a:prstGeom prst="rect">
            <a:avLst/>
          </a:prstGeom>
          <a:noFill/>
        </p:spPr>
        <p:txBody>
          <a:bodyPr wrap="square" rtlCol="0">
            <a:spAutoFit/>
          </a:bodyPr>
          <a:lstStyle/>
          <a:p>
            <a:r>
              <a:rPr lang="de-DE" sz="4400" b="1" dirty="0" smtClean="0">
                <a:latin typeface="+mj-lt"/>
              </a:rPr>
              <a:t>Gibt es Fragen rund um die Studien- und Berufsorientierung?</a:t>
            </a:r>
            <a:endParaRPr lang="de-DE" sz="4400" dirty="0">
              <a:latin typeface="+mj-lt"/>
            </a:endParaRPr>
          </a:p>
        </p:txBody>
      </p:sp>
    </p:spTree>
    <p:extLst>
      <p:ext uri="{BB962C8B-B14F-4D97-AF65-F5344CB8AC3E}">
        <p14:creationId xmlns:p14="http://schemas.microsoft.com/office/powerpoint/2010/main" val="331563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71F31638-BC58-4070-7E59-AC6A76163530}"/>
              </a:ext>
            </a:extLst>
          </p:cNvPr>
          <p:cNvPicPr>
            <a:picLocks noChangeAspect="1"/>
          </p:cNvPicPr>
          <p:nvPr/>
        </p:nvPicPr>
        <p:blipFill>
          <a:blip r:embed="rId2"/>
          <a:stretch>
            <a:fillRect/>
          </a:stretch>
        </p:blipFill>
        <p:spPr>
          <a:xfrm>
            <a:off x="0" y="1"/>
            <a:ext cx="12192000" cy="266700"/>
          </a:xfrm>
          <a:prstGeom prst="rect">
            <a:avLst/>
          </a:prstGeom>
        </p:spPr>
      </p:pic>
      <p:pic>
        <p:nvPicPr>
          <p:cNvPr id="7" name="Grafik 6">
            <a:extLst>
              <a:ext uri="{FF2B5EF4-FFF2-40B4-BE49-F238E27FC236}">
                <a16:creationId xmlns:a16="http://schemas.microsoft.com/office/drawing/2014/main" id="{A64AEAE0-B7AC-606F-554B-F83C9FA6047A}"/>
              </a:ext>
            </a:extLst>
          </p:cNvPr>
          <p:cNvPicPr>
            <a:picLocks noChangeAspect="1"/>
          </p:cNvPicPr>
          <p:nvPr/>
        </p:nvPicPr>
        <p:blipFill>
          <a:blip r:embed="rId2"/>
          <a:stretch>
            <a:fillRect/>
          </a:stretch>
        </p:blipFill>
        <p:spPr>
          <a:xfrm>
            <a:off x="0" y="6591300"/>
            <a:ext cx="12192000" cy="266700"/>
          </a:xfrm>
          <a:prstGeom prst="rect">
            <a:avLst/>
          </a:prstGeom>
        </p:spPr>
      </p:pic>
      <p:sp>
        <p:nvSpPr>
          <p:cNvPr id="4" name="Textfeld 3"/>
          <p:cNvSpPr txBox="1"/>
          <p:nvPr/>
        </p:nvSpPr>
        <p:spPr>
          <a:xfrm>
            <a:off x="2344269" y="2858201"/>
            <a:ext cx="9251576" cy="769441"/>
          </a:xfrm>
          <a:prstGeom prst="rect">
            <a:avLst/>
          </a:prstGeom>
          <a:noFill/>
        </p:spPr>
        <p:txBody>
          <a:bodyPr wrap="square" rtlCol="0">
            <a:spAutoFit/>
          </a:bodyPr>
          <a:lstStyle/>
          <a:p>
            <a:r>
              <a:rPr lang="de-DE" sz="4400" b="1" dirty="0" smtClean="0">
                <a:latin typeface="+mj-lt"/>
              </a:rPr>
              <a:t>Danke für Ihre Aufmerksamkeit</a:t>
            </a:r>
            <a:endParaRPr lang="de-DE" sz="4400" dirty="0">
              <a:latin typeface="+mj-lt"/>
            </a:endParaRPr>
          </a:p>
        </p:txBody>
      </p:sp>
    </p:spTree>
    <p:extLst>
      <p:ext uri="{BB962C8B-B14F-4D97-AF65-F5344CB8AC3E}">
        <p14:creationId xmlns:p14="http://schemas.microsoft.com/office/powerpoint/2010/main" val="1901371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3C2CF-68EB-A544-6EE9-19B190D8D279}"/>
              </a:ext>
            </a:extLst>
          </p:cNvPr>
          <p:cNvSpPr>
            <a:spLocks noGrp="1"/>
          </p:cNvSpPr>
          <p:nvPr>
            <p:ph type="title"/>
          </p:nvPr>
        </p:nvSpPr>
        <p:spPr/>
        <p:txBody>
          <a:bodyPr/>
          <a:lstStyle/>
          <a:p>
            <a:r>
              <a:rPr lang="de-DE" b="1" dirty="0"/>
              <a:t>Externe Partner für die SEK I:</a:t>
            </a:r>
          </a:p>
        </p:txBody>
      </p:sp>
      <p:sp>
        <p:nvSpPr>
          <p:cNvPr id="3" name="Inhaltsplatzhalter 2">
            <a:extLst>
              <a:ext uri="{FF2B5EF4-FFF2-40B4-BE49-F238E27FC236}">
                <a16:creationId xmlns:a16="http://schemas.microsoft.com/office/drawing/2014/main" id="{44300963-8DF9-27F9-1E65-CEAD98B6C8AD}"/>
              </a:ext>
            </a:extLst>
          </p:cNvPr>
          <p:cNvSpPr>
            <a:spLocks noGrp="1"/>
          </p:cNvSpPr>
          <p:nvPr>
            <p:ph idx="1"/>
          </p:nvPr>
        </p:nvSpPr>
        <p:spPr>
          <a:xfrm>
            <a:off x="838200" y="1789112"/>
            <a:ext cx="10706100" cy="4703763"/>
          </a:xfrm>
        </p:spPr>
        <p:txBody>
          <a:bodyPr>
            <a:normAutofit/>
          </a:bodyPr>
          <a:lstStyle/>
          <a:p>
            <a:r>
              <a:rPr lang="de-DE" dirty="0"/>
              <a:t>Berufsberatung für die Sekundarstufe I:</a:t>
            </a:r>
          </a:p>
          <a:p>
            <a:pPr lvl="1"/>
            <a:r>
              <a:rPr lang="de-DE" dirty="0"/>
              <a:t>Frau Hansmann (i.d.R.: freitags in der Schule)</a:t>
            </a:r>
          </a:p>
          <a:p>
            <a:pPr lvl="1"/>
            <a:r>
              <a:rPr lang="de-DE" dirty="0"/>
              <a:t>Frau Ohles (i.d.R.: freitags in der Schule)</a:t>
            </a:r>
          </a:p>
          <a:p>
            <a:pPr marL="457200" lvl="1" indent="0">
              <a:buNone/>
            </a:pPr>
            <a:endParaRPr lang="de-DE" dirty="0"/>
          </a:p>
          <a:p>
            <a:r>
              <a:rPr lang="de-DE" dirty="0"/>
              <a:t>Berufseinstiegsbegleiter (</a:t>
            </a:r>
            <a:r>
              <a:rPr lang="de-DE" dirty="0" err="1"/>
              <a:t>BerEB</a:t>
            </a:r>
            <a:r>
              <a:rPr lang="de-DE" dirty="0"/>
              <a:t>):</a:t>
            </a:r>
          </a:p>
          <a:p>
            <a:pPr lvl="1"/>
            <a:r>
              <a:rPr lang="de-DE" dirty="0"/>
              <a:t>Herr Adrian (i.d.R.: montags und mittwochs in der Schule)</a:t>
            </a:r>
          </a:p>
          <a:p>
            <a:pPr lvl="1"/>
            <a:endParaRPr lang="de-DE" dirty="0"/>
          </a:p>
          <a:p>
            <a:r>
              <a:rPr lang="de-DE" dirty="0"/>
              <a:t>Jugendberufshilfe:</a:t>
            </a:r>
          </a:p>
          <a:p>
            <a:pPr lvl="1"/>
            <a:r>
              <a:rPr lang="de-DE" dirty="0"/>
              <a:t>Frau Basler (auf Anfrage in der Schule)</a:t>
            </a:r>
          </a:p>
        </p:txBody>
      </p:sp>
      <p:pic>
        <p:nvPicPr>
          <p:cNvPr id="6" name="Grafik 5">
            <a:extLst>
              <a:ext uri="{FF2B5EF4-FFF2-40B4-BE49-F238E27FC236}">
                <a16:creationId xmlns:a16="http://schemas.microsoft.com/office/drawing/2014/main" id="{71F31638-BC58-4070-7E59-AC6A76163530}"/>
              </a:ext>
            </a:extLst>
          </p:cNvPr>
          <p:cNvPicPr>
            <a:picLocks noChangeAspect="1"/>
          </p:cNvPicPr>
          <p:nvPr/>
        </p:nvPicPr>
        <p:blipFill>
          <a:blip r:embed="rId2"/>
          <a:stretch>
            <a:fillRect/>
          </a:stretch>
        </p:blipFill>
        <p:spPr>
          <a:xfrm>
            <a:off x="0" y="1"/>
            <a:ext cx="12192000" cy="266700"/>
          </a:xfrm>
          <a:prstGeom prst="rect">
            <a:avLst/>
          </a:prstGeom>
        </p:spPr>
      </p:pic>
      <p:pic>
        <p:nvPicPr>
          <p:cNvPr id="7" name="Grafik 6">
            <a:extLst>
              <a:ext uri="{FF2B5EF4-FFF2-40B4-BE49-F238E27FC236}">
                <a16:creationId xmlns:a16="http://schemas.microsoft.com/office/drawing/2014/main" id="{A64AEAE0-B7AC-606F-554B-F83C9FA6047A}"/>
              </a:ext>
            </a:extLst>
          </p:cNvPr>
          <p:cNvPicPr>
            <a:picLocks noChangeAspect="1"/>
          </p:cNvPicPr>
          <p:nvPr/>
        </p:nvPicPr>
        <p:blipFill>
          <a:blip r:embed="rId2"/>
          <a:stretch>
            <a:fillRect/>
          </a:stretch>
        </p:blipFill>
        <p:spPr>
          <a:xfrm>
            <a:off x="0" y="6591300"/>
            <a:ext cx="12192000" cy="266700"/>
          </a:xfrm>
          <a:prstGeom prst="rect">
            <a:avLst/>
          </a:prstGeom>
        </p:spPr>
      </p:pic>
    </p:spTree>
    <p:extLst>
      <p:ext uri="{BB962C8B-B14F-4D97-AF65-F5344CB8AC3E}">
        <p14:creationId xmlns:p14="http://schemas.microsoft.com/office/powerpoint/2010/main" val="1512999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3C2CF-68EB-A544-6EE9-19B190D8D279}"/>
              </a:ext>
            </a:extLst>
          </p:cNvPr>
          <p:cNvSpPr>
            <a:spLocks noGrp="1"/>
          </p:cNvSpPr>
          <p:nvPr>
            <p:ph type="title"/>
          </p:nvPr>
        </p:nvSpPr>
        <p:spPr/>
        <p:txBody>
          <a:bodyPr/>
          <a:lstStyle/>
          <a:p>
            <a:r>
              <a:rPr lang="de-DE" b="1" dirty="0"/>
              <a:t>Externe Partner für die SEK II:</a:t>
            </a:r>
          </a:p>
        </p:txBody>
      </p:sp>
      <p:sp>
        <p:nvSpPr>
          <p:cNvPr id="3" name="Inhaltsplatzhalter 2">
            <a:extLst>
              <a:ext uri="{FF2B5EF4-FFF2-40B4-BE49-F238E27FC236}">
                <a16:creationId xmlns:a16="http://schemas.microsoft.com/office/drawing/2014/main" id="{44300963-8DF9-27F9-1E65-CEAD98B6C8AD}"/>
              </a:ext>
            </a:extLst>
          </p:cNvPr>
          <p:cNvSpPr>
            <a:spLocks noGrp="1"/>
          </p:cNvSpPr>
          <p:nvPr>
            <p:ph idx="1"/>
          </p:nvPr>
        </p:nvSpPr>
        <p:spPr>
          <a:xfrm>
            <a:off x="838200" y="1447800"/>
            <a:ext cx="10706100" cy="5045075"/>
          </a:xfrm>
        </p:spPr>
        <p:txBody>
          <a:bodyPr>
            <a:normAutofit/>
          </a:bodyPr>
          <a:lstStyle/>
          <a:p>
            <a:pPr marL="457200" lvl="1" indent="0">
              <a:buNone/>
            </a:pPr>
            <a:endParaRPr lang="de-DE" dirty="0"/>
          </a:p>
          <a:p>
            <a:r>
              <a:rPr lang="de-DE" dirty="0"/>
              <a:t>Berufsberatung für die Sekundarstufe II:</a:t>
            </a:r>
          </a:p>
          <a:p>
            <a:pPr lvl="1"/>
            <a:r>
              <a:rPr lang="de-DE" dirty="0"/>
              <a:t>Frau Kewitz (an ausgewählten Dienstagen in der Schule), Terminvergabe über </a:t>
            </a:r>
            <a:r>
              <a:rPr lang="de-DE" dirty="0">
                <a:hlinkClick r:id="rId2"/>
              </a:rPr>
              <a:t>m.gallasch@gesamtschule-lohmar.de</a:t>
            </a:r>
            <a:endParaRPr lang="de-DE" dirty="0"/>
          </a:p>
          <a:p>
            <a:pPr lvl="1"/>
            <a:endParaRPr lang="de-DE" dirty="0"/>
          </a:p>
          <a:p>
            <a:pPr marL="457200" lvl="1" indent="0">
              <a:buNone/>
            </a:pPr>
            <a:endParaRPr lang="de-DE" dirty="0"/>
          </a:p>
          <a:p>
            <a:r>
              <a:rPr lang="de-DE" dirty="0"/>
              <a:t>Jugendberufshilfe:</a:t>
            </a:r>
          </a:p>
          <a:p>
            <a:pPr lvl="1"/>
            <a:r>
              <a:rPr lang="de-DE" dirty="0"/>
              <a:t>Frau Basler, Terminvergabe über </a:t>
            </a:r>
            <a:r>
              <a:rPr lang="de-DE" dirty="0">
                <a:hlinkClick r:id="rId2"/>
              </a:rPr>
              <a:t>m.gallasch@gesamtschule-lohmar.de</a:t>
            </a:r>
            <a:endParaRPr lang="de-DE" dirty="0"/>
          </a:p>
        </p:txBody>
      </p:sp>
      <p:pic>
        <p:nvPicPr>
          <p:cNvPr id="6" name="Grafik 5">
            <a:extLst>
              <a:ext uri="{FF2B5EF4-FFF2-40B4-BE49-F238E27FC236}">
                <a16:creationId xmlns:a16="http://schemas.microsoft.com/office/drawing/2014/main" id="{71F31638-BC58-4070-7E59-AC6A76163530}"/>
              </a:ext>
            </a:extLst>
          </p:cNvPr>
          <p:cNvPicPr>
            <a:picLocks noChangeAspect="1"/>
          </p:cNvPicPr>
          <p:nvPr/>
        </p:nvPicPr>
        <p:blipFill>
          <a:blip r:embed="rId3"/>
          <a:stretch>
            <a:fillRect/>
          </a:stretch>
        </p:blipFill>
        <p:spPr>
          <a:xfrm>
            <a:off x="0" y="1"/>
            <a:ext cx="12192000" cy="266700"/>
          </a:xfrm>
          <a:prstGeom prst="rect">
            <a:avLst/>
          </a:prstGeom>
        </p:spPr>
      </p:pic>
      <p:pic>
        <p:nvPicPr>
          <p:cNvPr id="7" name="Grafik 6">
            <a:extLst>
              <a:ext uri="{FF2B5EF4-FFF2-40B4-BE49-F238E27FC236}">
                <a16:creationId xmlns:a16="http://schemas.microsoft.com/office/drawing/2014/main" id="{A64AEAE0-B7AC-606F-554B-F83C9FA6047A}"/>
              </a:ext>
            </a:extLst>
          </p:cNvPr>
          <p:cNvPicPr>
            <a:picLocks noChangeAspect="1"/>
          </p:cNvPicPr>
          <p:nvPr/>
        </p:nvPicPr>
        <p:blipFill>
          <a:blip r:embed="rId3"/>
          <a:stretch>
            <a:fillRect/>
          </a:stretch>
        </p:blipFill>
        <p:spPr>
          <a:xfrm>
            <a:off x="0" y="6591300"/>
            <a:ext cx="12192000" cy="266700"/>
          </a:xfrm>
          <a:prstGeom prst="rect">
            <a:avLst/>
          </a:prstGeom>
        </p:spPr>
      </p:pic>
    </p:spTree>
    <p:extLst>
      <p:ext uri="{BB962C8B-B14F-4D97-AF65-F5344CB8AC3E}">
        <p14:creationId xmlns:p14="http://schemas.microsoft.com/office/powerpoint/2010/main" val="4245429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3C2CF-68EB-A544-6EE9-19B190D8D279}"/>
              </a:ext>
            </a:extLst>
          </p:cNvPr>
          <p:cNvSpPr>
            <a:spLocks noGrp="1"/>
          </p:cNvSpPr>
          <p:nvPr>
            <p:ph type="title"/>
          </p:nvPr>
        </p:nvSpPr>
        <p:spPr/>
        <p:txBody>
          <a:bodyPr/>
          <a:lstStyle/>
          <a:p>
            <a:r>
              <a:rPr lang="de-DE" b="1" dirty="0"/>
              <a:t>BO-Elemente in Jahrgang 9:</a:t>
            </a:r>
          </a:p>
        </p:txBody>
      </p:sp>
      <p:sp>
        <p:nvSpPr>
          <p:cNvPr id="3" name="Inhaltsplatzhalter 2">
            <a:extLst>
              <a:ext uri="{FF2B5EF4-FFF2-40B4-BE49-F238E27FC236}">
                <a16:creationId xmlns:a16="http://schemas.microsoft.com/office/drawing/2014/main" id="{44300963-8DF9-27F9-1E65-CEAD98B6C8AD}"/>
              </a:ext>
            </a:extLst>
          </p:cNvPr>
          <p:cNvSpPr>
            <a:spLocks noGrp="1"/>
          </p:cNvSpPr>
          <p:nvPr>
            <p:ph idx="1"/>
          </p:nvPr>
        </p:nvSpPr>
        <p:spPr>
          <a:xfrm>
            <a:off x="838200" y="1690688"/>
            <a:ext cx="10515600" cy="4684711"/>
          </a:xfrm>
        </p:spPr>
        <p:txBody>
          <a:bodyPr>
            <a:normAutofit fontScale="85000" lnSpcReduction="10000"/>
          </a:bodyPr>
          <a:lstStyle/>
          <a:p>
            <a:r>
              <a:rPr lang="de-DE" dirty="0"/>
              <a:t>Freiwillige Teilnahme am Girls and Boys Day</a:t>
            </a:r>
          </a:p>
          <a:p>
            <a:r>
              <a:rPr lang="de-DE" dirty="0"/>
              <a:t>Teilnahme aller Schüler*innen am Projekt Berufsorientierung =&gt; Erkennen von persönlichen Interessen und Stärken unter der Mitarbeit der Berufsberaterinnen</a:t>
            </a:r>
          </a:p>
          <a:p>
            <a:r>
              <a:rPr lang="de-DE" dirty="0"/>
              <a:t>Durchführung eines Bewerbungstrainings zum ersten Praktikum mit externen Partnern</a:t>
            </a:r>
          </a:p>
          <a:p>
            <a:r>
              <a:rPr lang="de-DE" dirty="0"/>
              <a:t>Durchführung eines 2-wöchigen Betriebspraktikums vor den Osterferien</a:t>
            </a:r>
          </a:p>
          <a:p>
            <a:r>
              <a:rPr lang="de-DE" dirty="0"/>
              <a:t>Durchführung eines Speeddatings zum Kennenlernen lokaler Betriebe und Berufsfelder</a:t>
            </a:r>
          </a:p>
          <a:p>
            <a:r>
              <a:rPr lang="de-DE" dirty="0"/>
              <a:t>Kennenlernen und Üben der regionalen Ausbildungsplatzsuche im Internet </a:t>
            </a:r>
          </a:p>
          <a:p>
            <a:r>
              <a:rPr lang="de-DE" dirty="0"/>
              <a:t>Durchführung von Zukunftskonferenzen</a:t>
            </a:r>
          </a:p>
          <a:p>
            <a:r>
              <a:rPr lang="de-DE" dirty="0"/>
              <a:t>Regelmäßige Berufsberatung durch die Agentur für Arbeit</a:t>
            </a:r>
          </a:p>
          <a:p>
            <a:r>
              <a:rPr lang="de-DE" dirty="0"/>
              <a:t>Informationen und Beratung durch die Jugendberufshilfe (auf Anfrage)</a:t>
            </a:r>
          </a:p>
        </p:txBody>
      </p:sp>
      <p:pic>
        <p:nvPicPr>
          <p:cNvPr id="6" name="Grafik 5">
            <a:extLst>
              <a:ext uri="{FF2B5EF4-FFF2-40B4-BE49-F238E27FC236}">
                <a16:creationId xmlns:a16="http://schemas.microsoft.com/office/drawing/2014/main" id="{71F31638-BC58-4070-7E59-AC6A76163530}"/>
              </a:ext>
            </a:extLst>
          </p:cNvPr>
          <p:cNvPicPr>
            <a:picLocks noChangeAspect="1"/>
          </p:cNvPicPr>
          <p:nvPr/>
        </p:nvPicPr>
        <p:blipFill>
          <a:blip r:embed="rId2"/>
          <a:stretch>
            <a:fillRect/>
          </a:stretch>
        </p:blipFill>
        <p:spPr>
          <a:xfrm>
            <a:off x="0" y="1"/>
            <a:ext cx="12192000" cy="266700"/>
          </a:xfrm>
          <a:prstGeom prst="rect">
            <a:avLst/>
          </a:prstGeom>
        </p:spPr>
      </p:pic>
      <p:pic>
        <p:nvPicPr>
          <p:cNvPr id="7" name="Grafik 6">
            <a:extLst>
              <a:ext uri="{FF2B5EF4-FFF2-40B4-BE49-F238E27FC236}">
                <a16:creationId xmlns:a16="http://schemas.microsoft.com/office/drawing/2014/main" id="{A64AEAE0-B7AC-606F-554B-F83C9FA6047A}"/>
              </a:ext>
            </a:extLst>
          </p:cNvPr>
          <p:cNvPicPr>
            <a:picLocks noChangeAspect="1"/>
          </p:cNvPicPr>
          <p:nvPr/>
        </p:nvPicPr>
        <p:blipFill>
          <a:blip r:embed="rId2"/>
          <a:stretch>
            <a:fillRect/>
          </a:stretch>
        </p:blipFill>
        <p:spPr>
          <a:xfrm>
            <a:off x="0" y="6591300"/>
            <a:ext cx="12192000" cy="266700"/>
          </a:xfrm>
          <a:prstGeom prst="rect">
            <a:avLst/>
          </a:prstGeom>
        </p:spPr>
      </p:pic>
    </p:spTree>
    <p:extLst>
      <p:ext uri="{BB962C8B-B14F-4D97-AF65-F5344CB8AC3E}">
        <p14:creationId xmlns:p14="http://schemas.microsoft.com/office/powerpoint/2010/main" val="2820177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3C2CF-68EB-A544-6EE9-19B190D8D279}"/>
              </a:ext>
            </a:extLst>
          </p:cNvPr>
          <p:cNvSpPr>
            <a:spLocks noGrp="1"/>
          </p:cNvSpPr>
          <p:nvPr>
            <p:ph type="title"/>
          </p:nvPr>
        </p:nvSpPr>
        <p:spPr/>
        <p:txBody>
          <a:bodyPr/>
          <a:lstStyle/>
          <a:p>
            <a:r>
              <a:rPr lang="de-DE" b="1" dirty="0"/>
              <a:t>BO-Elemente in Jahrgang 10:</a:t>
            </a:r>
          </a:p>
        </p:txBody>
      </p:sp>
      <p:sp>
        <p:nvSpPr>
          <p:cNvPr id="3" name="Inhaltsplatzhalter 2">
            <a:extLst>
              <a:ext uri="{FF2B5EF4-FFF2-40B4-BE49-F238E27FC236}">
                <a16:creationId xmlns:a16="http://schemas.microsoft.com/office/drawing/2014/main" id="{44300963-8DF9-27F9-1E65-CEAD98B6C8AD}"/>
              </a:ext>
            </a:extLst>
          </p:cNvPr>
          <p:cNvSpPr>
            <a:spLocks noGrp="1"/>
          </p:cNvSpPr>
          <p:nvPr>
            <p:ph idx="1"/>
          </p:nvPr>
        </p:nvSpPr>
        <p:spPr>
          <a:xfrm>
            <a:off x="838200" y="1549400"/>
            <a:ext cx="10515600" cy="4943475"/>
          </a:xfrm>
        </p:spPr>
        <p:txBody>
          <a:bodyPr>
            <a:normAutofit fontScale="92500" lnSpcReduction="10000"/>
          </a:bodyPr>
          <a:lstStyle/>
          <a:p>
            <a:r>
              <a:rPr lang="de-DE" dirty="0"/>
              <a:t>Teilnahme aller Schüler*innen am Projekt Berufsorientierung =&gt; Erkennen von persönlichen Interessen und Stärken unter der Mitarbeit der Berufsberaterin</a:t>
            </a:r>
          </a:p>
          <a:p>
            <a:r>
              <a:rPr lang="de-DE" dirty="0"/>
              <a:t>Durchführung eines 2-wöchigen Betriebspraktikums vor den Herbstferien</a:t>
            </a:r>
          </a:p>
          <a:p>
            <a:r>
              <a:rPr lang="de-DE" dirty="0"/>
              <a:t>Regelmäßige Information der Schüler*innen über freie Ausbildungsplätze</a:t>
            </a:r>
          </a:p>
          <a:p>
            <a:r>
              <a:rPr lang="de-DE" dirty="0"/>
              <a:t>Hilfe bei der Ausbildungsplatzsuche sowie beim Übergang der Schüler*innen zum Berufskolleg</a:t>
            </a:r>
          </a:p>
          <a:p>
            <a:r>
              <a:rPr lang="de-DE" dirty="0"/>
              <a:t>Hilfe bei der Vorbereitung auf die Oberstufe</a:t>
            </a:r>
          </a:p>
          <a:p>
            <a:r>
              <a:rPr lang="de-DE" dirty="0"/>
              <a:t>Koordinierung des Übergangs von Schule zum Berufskolleg oder in die Oberstufe</a:t>
            </a:r>
          </a:p>
          <a:p>
            <a:r>
              <a:rPr lang="de-DE" dirty="0"/>
              <a:t>Regelmäßige Berufsberatung durch die Agentur für Arbeit</a:t>
            </a:r>
          </a:p>
          <a:p>
            <a:r>
              <a:rPr lang="de-DE" dirty="0"/>
              <a:t>Informationen und Beratung durch die Jugendberufshilfe (Auf Anfrage)</a:t>
            </a:r>
          </a:p>
        </p:txBody>
      </p:sp>
      <p:pic>
        <p:nvPicPr>
          <p:cNvPr id="6" name="Grafik 5">
            <a:extLst>
              <a:ext uri="{FF2B5EF4-FFF2-40B4-BE49-F238E27FC236}">
                <a16:creationId xmlns:a16="http://schemas.microsoft.com/office/drawing/2014/main" id="{71F31638-BC58-4070-7E59-AC6A76163530}"/>
              </a:ext>
            </a:extLst>
          </p:cNvPr>
          <p:cNvPicPr>
            <a:picLocks noChangeAspect="1"/>
          </p:cNvPicPr>
          <p:nvPr/>
        </p:nvPicPr>
        <p:blipFill>
          <a:blip r:embed="rId2"/>
          <a:stretch>
            <a:fillRect/>
          </a:stretch>
        </p:blipFill>
        <p:spPr>
          <a:xfrm>
            <a:off x="0" y="1"/>
            <a:ext cx="12192000" cy="266700"/>
          </a:xfrm>
          <a:prstGeom prst="rect">
            <a:avLst/>
          </a:prstGeom>
        </p:spPr>
      </p:pic>
      <p:pic>
        <p:nvPicPr>
          <p:cNvPr id="7" name="Grafik 6">
            <a:extLst>
              <a:ext uri="{FF2B5EF4-FFF2-40B4-BE49-F238E27FC236}">
                <a16:creationId xmlns:a16="http://schemas.microsoft.com/office/drawing/2014/main" id="{A64AEAE0-B7AC-606F-554B-F83C9FA6047A}"/>
              </a:ext>
            </a:extLst>
          </p:cNvPr>
          <p:cNvPicPr>
            <a:picLocks noChangeAspect="1"/>
          </p:cNvPicPr>
          <p:nvPr/>
        </p:nvPicPr>
        <p:blipFill>
          <a:blip r:embed="rId2"/>
          <a:stretch>
            <a:fillRect/>
          </a:stretch>
        </p:blipFill>
        <p:spPr>
          <a:xfrm>
            <a:off x="0" y="6591300"/>
            <a:ext cx="12192000" cy="266700"/>
          </a:xfrm>
          <a:prstGeom prst="rect">
            <a:avLst/>
          </a:prstGeom>
        </p:spPr>
      </p:pic>
    </p:spTree>
    <p:extLst>
      <p:ext uri="{BB962C8B-B14F-4D97-AF65-F5344CB8AC3E}">
        <p14:creationId xmlns:p14="http://schemas.microsoft.com/office/powerpoint/2010/main" val="2872531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3C2CF-68EB-A544-6EE9-19B190D8D279}"/>
              </a:ext>
            </a:extLst>
          </p:cNvPr>
          <p:cNvSpPr>
            <a:spLocks noGrp="1"/>
          </p:cNvSpPr>
          <p:nvPr>
            <p:ph type="title"/>
          </p:nvPr>
        </p:nvSpPr>
        <p:spPr/>
        <p:txBody>
          <a:bodyPr/>
          <a:lstStyle/>
          <a:p>
            <a:r>
              <a:rPr lang="de-DE" b="1" dirty="0"/>
              <a:t>BO-Elemente im Jahrgang EF:</a:t>
            </a:r>
          </a:p>
        </p:txBody>
      </p:sp>
      <p:sp>
        <p:nvSpPr>
          <p:cNvPr id="3" name="Inhaltsplatzhalter 2">
            <a:extLst>
              <a:ext uri="{FF2B5EF4-FFF2-40B4-BE49-F238E27FC236}">
                <a16:creationId xmlns:a16="http://schemas.microsoft.com/office/drawing/2014/main" id="{44300963-8DF9-27F9-1E65-CEAD98B6C8AD}"/>
              </a:ext>
            </a:extLst>
          </p:cNvPr>
          <p:cNvSpPr>
            <a:spLocks noGrp="1"/>
          </p:cNvSpPr>
          <p:nvPr>
            <p:ph idx="1"/>
          </p:nvPr>
        </p:nvSpPr>
        <p:spPr>
          <a:xfrm>
            <a:off x="838200" y="1690688"/>
            <a:ext cx="10515600" cy="4727365"/>
          </a:xfrm>
        </p:spPr>
        <p:txBody>
          <a:bodyPr>
            <a:normAutofit fontScale="77500" lnSpcReduction="20000"/>
          </a:bodyPr>
          <a:lstStyle/>
          <a:p>
            <a:r>
              <a:rPr lang="de-DE" dirty="0"/>
              <a:t>Sichtung der Berufselemente der SEK I =&gt; Standort-bestimmung</a:t>
            </a:r>
          </a:p>
          <a:p>
            <a:r>
              <a:rPr lang="de-DE" dirty="0"/>
              <a:t>Workshop zur Selbsterkundung</a:t>
            </a:r>
          </a:p>
          <a:p>
            <a:r>
              <a:rPr lang="de-DE" dirty="0"/>
              <a:t>Kennenlernen der Berufsberaterin für die SEK II</a:t>
            </a:r>
          </a:p>
          <a:p>
            <a:r>
              <a:rPr lang="de-DE" dirty="0"/>
              <a:t>Stufenfahrt nach Koblenz mit Schwerpunkt Studien- und Berufsorientierung inklusive Universitätsbesuch (2. Themen- und Fahrtenwoche)</a:t>
            </a:r>
          </a:p>
          <a:p>
            <a:r>
              <a:rPr lang="de-DE" dirty="0"/>
              <a:t>Freiwillige Teilnahme der Schüler*innen am Girls and Boys Day</a:t>
            </a:r>
          </a:p>
          <a:p>
            <a:r>
              <a:rPr lang="de-DE" dirty="0"/>
              <a:t>Impulsvorträge zu verschiedenen Berufsfeldern</a:t>
            </a:r>
          </a:p>
          <a:p>
            <a:r>
              <a:rPr lang="de-DE" dirty="0"/>
              <a:t>Freiwilliges, zusätzliches Praktikum auf Antrag bei den BLs/ALIII</a:t>
            </a:r>
          </a:p>
          <a:p>
            <a:r>
              <a:rPr lang="de-DE" dirty="0"/>
              <a:t>Teilnahme am Speeddating</a:t>
            </a:r>
          </a:p>
          <a:p>
            <a:r>
              <a:rPr lang="de-DE" dirty="0"/>
              <a:t>Hilfe bei der Ausbildungssuche</a:t>
            </a:r>
          </a:p>
          <a:p>
            <a:r>
              <a:rPr lang="de-DE" dirty="0"/>
              <a:t>Hilfe bei der Studienplatzsuche</a:t>
            </a:r>
          </a:p>
          <a:p>
            <a:r>
              <a:rPr lang="de-DE" dirty="0"/>
              <a:t>Durchführung eines 2-wöchigen Sozialpraktikums vor den Sommerferien</a:t>
            </a:r>
          </a:p>
          <a:p>
            <a:r>
              <a:rPr lang="de-DE" dirty="0"/>
              <a:t>Regelmäßige Beratung durch die Agentur für Arbeit</a:t>
            </a:r>
          </a:p>
        </p:txBody>
      </p:sp>
      <p:pic>
        <p:nvPicPr>
          <p:cNvPr id="6" name="Grafik 5">
            <a:extLst>
              <a:ext uri="{FF2B5EF4-FFF2-40B4-BE49-F238E27FC236}">
                <a16:creationId xmlns:a16="http://schemas.microsoft.com/office/drawing/2014/main" id="{71F31638-BC58-4070-7E59-AC6A76163530}"/>
              </a:ext>
            </a:extLst>
          </p:cNvPr>
          <p:cNvPicPr>
            <a:picLocks noChangeAspect="1"/>
          </p:cNvPicPr>
          <p:nvPr/>
        </p:nvPicPr>
        <p:blipFill>
          <a:blip r:embed="rId2"/>
          <a:stretch>
            <a:fillRect/>
          </a:stretch>
        </p:blipFill>
        <p:spPr>
          <a:xfrm>
            <a:off x="0" y="1"/>
            <a:ext cx="12192000" cy="266700"/>
          </a:xfrm>
          <a:prstGeom prst="rect">
            <a:avLst/>
          </a:prstGeom>
        </p:spPr>
      </p:pic>
      <p:pic>
        <p:nvPicPr>
          <p:cNvPr id="7" name="Grafik 6">
            <a:extLst>
              <a:ext uri="{FF2B5EF4-FFF2-40B4-BE49-F238E27FC236}">
                <a16:creationId xmlns:a16="http://schemas.microsoft.com/office/drawing/2014/main" id="{A64AEAE0-B7AC-606F-554B-F83C9FA6047A}"/>
              </a:ext>
            </a:extLst>
          </p:cNvPr>
          <p:cNvPicPr>
            <a:picLocks noChangeAspect="1"/>
          </p:cNvPicPr>
          <p:nvPr/>
        </p:nvPicPr>
        <p:blipFill>
          <a:blip r:embed="rId2"/>
          <a:stretch>
            <a:fillRect/>
          </a:stretch>
        </p:blipFill>
        <p:spPr>
          <a:xfrm>
            <a:off x="0" y="6591300"/>
            <a:ext cx="12192000" cy="266700"/>
          </a:xfrm>
          <a:prstGeom prst="rect">
            <a:avLst/>
          </a:prstGeom>
        </p:spPr>
      </p:pic>
    </p:spTree>
    <p:extLst>
      <p:ext uri="{BB962C8B-B14F-4D97-AF65-F5344CB8AC3E}">
        <p14:creationId xmlns:p14="http://schemas.microsoft.com/office/powerpoint/2010/main" val="533185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3C2CF-68EB-A544-6EE9-19B190D8D279}"/>
              </a:ext>
            </a:extLst>
          </p:cNvPr>
          <p:cNvSpPr>
            <a:spLocks noGrp="1"/>
          </p:cNvSpPr>
          <p:nvPr>
            <p:ph type="title"/>
          </p:nvPr>
        </p:nvSpPr>
        <p:spPr/>
        <p:txBody>
          <a:bodyPr/>
          <a:lstStyle/>
          <a:p>
            <a:r>
              <a:rPr lang="de-DE" b="1" dirty="0"/>
              <a:t>BO-Elemente in Jahrgang Q1:</a:t>
            </a:r>
          </a:p>
        </p:txBody>
      </p:sp>
      <p:sp>
        <p:nvSpPr>
          <p:cNvPr id="3" name="Inhaltsplatzhalter 2">
            <a:extLst>
              <a:ext uri="{FF2B5EF4-FFF2-40B4-BE49-F238E27FC236}">
                <a16:creationId xmlns:a16="http://schemas.microsoft.com/office/drawing/2014/main" id="{44300963-8DF9-27F9-1E65-CEAD98B6C8AD}"/>
              </a:ext>
            </a:extLst>
          </p:cNvPr>
          <p:cNvSpPr>
            <a:spLocks noGrp="1"/>
          </p:cNvSpPr>
          <p:nvPr>
            <p:ph idx="1"/>
          </p:nvPr>
        </p:nvSpPr>
        <p:spPr/>
        <p:txBody>
          <a:bodyPr>
            <a:normAutofit fontScale="85000" lnSpcReduction="20000"/>
          </a:bodyPr>
          <a:lstStyle/>
          <a:p>
            <a:r>
              <a:rPr lang="de-DE" dirty="0"/>
              <a:t>Workshop zur Stärkung der Entscheidungskompetenz Teil 1</a:t>
            </a:r>
          </a:p>
          <a:p>
            <a:r>
              <a:rPr lang="de-DE" dirty="0"/>
              <a:t>Die Verwendung von Check-U als Einschätzungstool der eigenen Fähigkeiten</a:t>
            </a:r>
          </a:p>
          <a:p>
            <a:r>
              <a:rPr lang="de-DE" dirty="0"/>
              <a:t>Workshop zur Stärkung der Entscheidungskompetenz Teil 2</a:t>
            </a:r>
          </a:p>
          <a:p>
            <a:r>
              <a:rPr lang="de-DE" dirty="0"/>
              <a:t>Teilnahme an den Tagen der Studienorientierung der umliegenden Universitäten</a:t>
            </a:r>
          </a:p>
          <a:p>
            <a:r>
              <a:rPr lang="de-DE" dirty="0"/>
              <a:t>Impulsvorträge zu verschiedenen Berufsfeldern</a:t>
            </a:r>
          </a:p>
          <a:p>
            <a:r>
              <a:rPr lang="de-DE" dirty="0"/>
              <a:t>Teilnahme am Speeddating</a:t>
            </a:r>
          </a:p>
          <a:p>
            <a:r>
              <a:rPr lang="de-DE" dirty="0"/>
              <a:t>Freiwilliges, zusätzliches Praktikum auf Antrag bei den BLs/ALIII</a:t>
            </a:r>
          </a:p>
          <a:p>
            <a:r>
              <a:rPr lang="de-DE" dirty="0"/>
              <a:t>Freiwillige Teilnahme der Schüler*innen am Girls and Boys Day</a:t>
            </a:r>
          </a:p>
          <a:p>
            <a:r>
              <a:rPr lang="de-DE" dirty="0"/>
              <a:t>Hilfe bei der Ausbildungssuche</a:t>
            </a:r>
          </a:p>
          <a:p>
            <a:r>
              <a:rPr lang="de-DE" dirty="0"/>
              <a:t>Hilfe bei der Studienplatzsuche</a:t>
            </a:r>
          </a:p>
          <a:p>
            <a:r>
              <a:rPr lang="de-DE" dirty="0"/>
              <a:t>Regelmäßige Beratung durch die Agentur für Arbeit</a:t>
            </a:r>
          </a:p>
        </p:txBody>
      </p:sp>
      <p:pic>
        <p:nvPicPr>
          <p:cNvPr id="6" name="Grafik 5">
            <a:extLst>
              <a:ext uri="{FF2B5EF4-FFF2-40B4-BE49-F238E27FC236}">
                <a16:creationId xmlns:a16="http://schemas.microsoft.com/office/drawing/2014/main" id="{71F31638-BC58-4070-7E59-AC6A76163530}"/>
              </a:ext>
            </a:extLst>
          </p:cNvPr>
          <p:cNvPicPr>
            <a:picLocks noChangeAspect="1"/>
          </p:cNvPicPr>
          <p:nvPr/>
        </p:nvPicPr>
        <p:blipFill>
          <a:blip r:embed="rId2"/>
          <a:stretch>
            <a:fillRect/>
          </a:stretch>
        </p:blipFill>
        <p:spPr>
          <a:xfrm>
            <a:off x="0" y="1"/>
            <a:ext cx="12192000" cy="266700"/>
          </a:xfrm>
          <a:prstGeom prst="rect">
            <a:avLst/>
          </a:prstGeom>
        </p:spPr>
      </p:pic>
      <p:pic>
        <p:nvPicPr>
          <p:cNvPr id="7" name="Grafik 6">
            <a:extLst>
              <a:ext uri="{FF2B5EF4-FFF2-40B4-BE49-F238E27FC236}">
                <a16:creationId xmlns:a16="http://schemas.microsoft.com/office/drawing/2014/main" id="{A64AEAE0-B7AC-606F-554B-F83C9FA6047A}"/>
              </a:ext>
            </a:extLst>
          </p:cNvPr>
          <p:cNvPicPr>
            <a:picLocks noChangeAspect="1"/>
          </p:cNvPicPr>
          <p:nvPr/>
        </p:nvPicPr>
        <p:blipFill>
          <a:blip r:embed="rId2"/>
          <a:stretch>
            <a:fillRect/>
          </a:stretch>
        </p:blipFill>
        <p:spPr>
          <a:xfrm>
            <a:off x="0" y="6591300"/>
            <a:ext cx="12192000" cy="266700"/>
          </a:xfrm>
          <a:prstGeom prst="rect">
            <a:avLst/>
          </a:prstGeom>
        </p:spPr>
      </p:pic>
    </p:spTree>
    <p:extLst>
      <p:ext uri="{BB962C8B-B14F-4D97-AF65-F5344CB8AC3E}">
        <p14:creationId xmlns:p14="http://schemas.microsoft.com/office/powerpoint/2010/main" val="225851302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elfolie mit kleiner Fläche und Bild">
  <a:themeElements>
    <a:clrScheme name="Titel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itelfolie mit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0955">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itel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nhaltsfolien">
  <a:themeElements>
    <a:clrScheme name="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Inhaltsfol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0955">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1575</Words>
  <Application>Microsoft Office PowerPoint</Application>
  <PresentationFormat>Breitbild</PresentationFormat>
  <Paragraphs>245</Paragraphs>
  <Slides>32</Slides>
  <Notes>7</Notes>
  <HiddenSlides>0</HiddenSlides>
  <MMClips>0</MMClips>
  <ScaleCrop>false</ScaleCrop>
  <HeadingPairs>
    <vt:vector size="8" baseType="variant">
      <vt:variant>
        <vt:lpstr>Verwendete Schriftarten</vt:lpstr>
      </vt:variant>
      <vt:variant>
        <vt:i4>7</vt:i4>
      </vt:variant>
      <vt:variant>
        <vt:lpstr>Design</vt:lpstr>
      </vt:variant>
      <vt:variant>
        <vt:i4>3</vt:i4>
      </vt:variant>
      <vt:variant>
        <vt:lpstr>Eingebettete OLE-Server</vt:lpstr>
      </vt:variant>
      <vt:variant>
        <vt:i4>1</vt:i4>
      </vt:variant>
      <vt:variant>
        <vt:lpstr>Folientitel</vt:lpstr>
      </vt:variant>
      <vt:variant>
        <vt:i4>32</vt:i4>
      </vt:variant>
    </vt:vector>
  </HeadingPairs>
  <TitlesOfParts>
    <vt:vector size="43" baseType="lpstr">
      <vt:lpstr>Microsoft YaHei</vt:lpstr>
      <vt:lpstr>Arial</vt:lpstr>
      <vt:lpstr>Arial Unicode MS</vt:lpstr>
      <vt:lpstr>Calibri</vt:lpstr>
      <vt:lpstr>Calibri Light</vt:lpstr>
      <vt:lpstr>Times New Roman</vt:lpstr>
      <vt:lpstr>Wingdings</vt:lpstr>
      <vt:lpstr>Office</vt:lpstr>
      <vt:lpstr>Titelfolie mit kleiner Fläche und Bild</vt:lpstr>
      <vt:lpstr>Inhaltsfolien</vt:lpstr>
      <vt:lpstr>Acrobat Document</vt:lpstr>
      <vt:lpstr>Pflegschaftsabend Jg. 9 – 13   Herzlich Willkommen! </vt:lpstr>
      <vt:lpstr>Studien- und Berufsorientierung </vt:lpstr>
      <vt:lpstr>Unser Team an der GE Lohmar:</vt:lpstr>
      <vt:lpstr>Externe Partner für die SEK I:</vt:lpstr>
      <vt:lpstr>Externe Partner für die SEK II:</vt:lpstr>
      <vt:lpstr>BO-Elemente in Jahrgang 9:</vt:lpstr>
      <vt:lpstr>BO-Elemente in Jahrgang 10:</vt:lpstr>
      <vt:lpstr>BO-Elemente im Jahrgang EF:</vt:lpstr>
      <vt:lpstr>BO-Elemente in Jahrgang Q1:</vt:lpstr>
      <vt:lpstr>BO-Elemente in Jahrgang Q2:</vt:lpstr>
      <vt:lpstr>Anstehende Termine und Informationen:</vt:lpstr>
      <vt:lpstr>Für Fragen und Anregungen steht Ihnen das BO Team gerne zur Verfügung:</vt:lpstr>
      <vt:lpstr>Es folgt die Vorstellung von Frau Basler, der Jugendberufshilfe der Stadt Lohmar</vt:lpstr>
      <vt:lpstr>PowerPoint-Präsentation</vt:lpstr>
      <vt:lpstr>Es folgt die Vorstellung von Frau Hansmann, unserer Berufsberaterinnen der Agentur für Arbeit aus Siegburg für die SEK I </vt:lpstr>
      <vt:lpstr>Erfolgreiche Wege nach Klasse 10 (Schule/Ausbildung)</vt:lpstr>
      <vt:lpstr>Was bietet die Berufsberatung</vt:lpstr>
      <vt:lpstr>PowerPoint-Präsentation</vt:lpstr>
      <vt:lpstr>PowerPoint-Präsentation</vt:lpstr>
      <vt:lpstr>Welche Wege gibt es nach Klasse 10?</vt:lpstr>
      <vt:lpstr>Berufskollegs Rhein-Sieg-Kreis</vt:lpstr>
      <vt:lpstr>PowerPoint-Präsentation</vt:lpstr>
      <vt:lpstr>PowerPoint-Präsentation</vt:lpstr>
      <vt:lpstr>PowerPoint-Präsentation</vt:lpstr>
      <vt:lpstr>PowerPoint-Präsentation</vt:lpstr>
      <vt:lpstr>Erreichbarkeit der Berufsberatung</vt:lpstr>
      <vt:lpstr>    Vision</vt:lpstr>
      <vt:lpstr>Abschluss</vt:lpstr>
      <vt:lpstr>Es folgt die Vorstellung von Frau Kewitz, unserer Berufsberaterinnen der Agentur für Arbeit aus Siegburg für die SEK II </vt:lpstr>
      <vt:lpstr>- Ansprechpartnerin für Schüler:innen, die das Abitur oder die Fachhochschulreife anstreben.  - Hilfe bei der Suche nach einem Ausbildungs- oder Studienplatz - Informationen über Möglichkeiten nach der Ausbildung oder dem Studium  - Beratungen sind in der Schule oder in der Agentur für Arbeit möglich In der Schule: An ausgewählten Dienstagen, Terminvergabe über m.gallasch@gesamtschule-lohmar.de - Beratungstermin vor Ort:   Tel.: 0800 4 5555 00 (kostenlos)   Webseite: www.berufsberatung-bonn.de/kontak</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Studien- und Berufsorientierung</dc:title>
  <dc:creator>Matthias Gallasch</dc:creator>
  <cp:lastModifiedBy>Meike.Thelen</cp:lastModifiedBy>
  <cp:revision>7</cp:revision>
  <cp:lastPrinted>2023-08-28T13:04:08Z</cp:lastPrinted>
  <dcterms:created xsi:type="dcterms:W3CDTF">2023-05-21T13:42:54Z</dcterms:created>
  <dcterms:modified xsi:type="dcterms:W3CDTF">2023-08-28T15:48:52Z</dcterms:modified>
</cp:coreProperties>
</file>